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2" d="100"/>
          <a:sy n="102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22.10.2026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Борисович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97492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886331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lang="LID4096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633538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526</Words>
  <Application>Microsoft Office PowerPoint</Application>
  <DocSecurity>0</DocSecurity>
  <PresentationFormat>Широкоэкранный</PresentationFormat>
  <Paragraphs>231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84</cp:revision>
  <dcterms:created xsi:type="dcterms:W3CDTF">2017-02-20T01:33:13Z</dcterms:created>
  <dcterms:modified xsi:type="dcterms:W3CDTF">2026-10-22T15:59:30Z</dcterms:modified>
  <dc:identifier/>
  <dc:language/>
  <cp:version/>
</cp:coreProperties>
</file>