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22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9343" r="0" b="0"/>
          <a:stretch>
            <a:fillRect/>
          </a:stretch>
        </p:blipFill>
        <p:spPr>
          <a:xfrm rot="0">
            <a:off x="623061" y="3126495"/>
            <a:ext cx="2236819" cy="2998055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орошо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2017-02-19T01:33:13Z</dcterms:created>
  <dcterms:modified xsi:type="dcterms:W3CDTF">2026-10-26T16:22:57Z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f8e8392fa89647098f479abc50e4d863_23</vt:lpwstr>
  </property>
</Properties>
</file>