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tableStyles" Target="tableStyles.xml" /><Relationship Id="rId3" Type="http://schemas.openxmlformats.org/officeDocument/2006/relationships/slide" Target="slides/slide2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commentAuthors" Target="commentAuthor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27.10.2026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27.10.2026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27.10.2026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27.10.2026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27.10.2026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27.10.2026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27.10.2026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27.10.2026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27.10.2026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27.10.2026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27.10.2026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27.10.2026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6.jpe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b="1" dirty="0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Байсултанов</a:t>
            </a:r>
            <a:r>
              <a:rPr lang="en-US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Зайнди</a:t>
            </a:r>
            <a:r>
              <a:rPr lang="en-US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Замбекович</a:t>
            </a:r>
            <a:r>
              <a:rPr lang="en-US" alt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2097173" name="Рисунок 209717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32657" y="3429000"/>
            <a:ext cx="2157731" cy="28769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>
            <a:avLst/>
          </a:prstGeom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318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10.07.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333 </a:t>
            </a:r>
            <a:r>
              <a:rPr lang="ru-RU" altLang="en-US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</a:t>
            </a:r>
            <a:r>
              <a:rPr lang="en-US" alt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20.07.2026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6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48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06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65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>
            <a:avLst/>
          </a:prstGeom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noFill/>
        </p:spPr>
        <p:txBody>
          <a:bodyPr/>
          <a:lstStyle/>
          <a:p>
            <a:pPr algn="ctr"/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lang="ru-RU" sz="12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lang="ru-RU" sz="12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>
            <a:avLst/>
          </a:prstGeom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19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Элина Мицаева</cp:lastModifiedBy>
  <cp:revision>1</cp:revision>
  <dcterms:created xsi:type="dcterms:W3CDTF">2017-02-18T13:33:13Z</dcterms:created>
  <dcterms:modified xsi:type="dcterms:W3CDTF">2026-10-27T16:50:08Z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940345d191d1413cb99b61c750cd15c7_23</vt:lpwstr>
  </property>
</Properties>
</file>