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comments/comment1.xml" ContentType="application/vnd.openxmlformats-officedocument.presentationml.comment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3"/>
    <p:sldId id="259" r:id="rId4"/>
    <p:sldId id="260" r:id="rId5"/>
    <p:sldId id="269" r:id="rId6"/>
    <p:sldId id="271" r:id="rId7"/>
    <p:sldId id="272" r:id="rId8"/>
    <p:sldId id="273" r:id="rId9"/>
    <p:sldId id="274" r:id="rId10"/>
    <p:sldId id="275" r:id="rId11"/>
    <p:sldId id="270" r:id="rId12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5pPr>
    <a:lvl6pPr marL="22860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6pPr>
    <a:lvl7pPr marL="27432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7pPr>
    <a:lvl8pPr marL="32004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8pPr>
    <a:lvl9pPr marL="36576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 showGuides="1">
      <p:cViewPr varScale="1">
        <p:scale>
          <a:sx n="108" d="100"/>
          <a:sy n="108" d="100"/>
        </p:scale>
        <p:origin x="882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commentAuthors" Target="commentAuthors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PhAnim="0" userDrawn="1">
  <p:cSld name="Титульный слайд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PhAnim="0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PhAnim="0" userDrawn="1">
  <p:cSld name="Заголовок раздела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PhAnim="0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PhAnim="0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PhAnim="0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PhAnim="0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PhAnim="0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PhAnim="0" showMasterSp="0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PhAnim="0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PhAnim="0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/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/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 panose="05020102010507070707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 panose="05020102010507070707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380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 panose="05020102010507070707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405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>
        <a:spcBef>
          <a:spcPts val="0"/>
        </a:spcBef>
        <a:buClr>
          <a:schemeClr val="accent5"/>
        </a:buClr>
        <a:buSzPct val="80000"/>
        <a:buFont typeface="Wingdings 2" panose="05020102010507070707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 panose="05020102010507070707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/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/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 panose="02020603050405020304"/>
                <a:cs typeface="Times New Roman" panose="02020603050405020304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Ахматов Тамирлан Темирханович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744585" cy="82994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/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/>
                <a:gridCol w="4674531"/>
                <a:gridCol w="4477680"/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семестр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России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удовлитворительно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Обучение служением 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Чеченский язык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российской государственности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/>
                <a:gridCol w="5248312"/>
                <a:gridCol w="4345300"/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отлично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Чеченской Республики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жизнидеятельности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91344" y="2136536"/>
          <a:ext cx="11712575" cy="4627245"/>
        </p:xfrm>
        <a:graphic>
          <a:graphicData uri="http://schemas.openxmlformats.org/drawingml/2006/table">
            <a:tbl>
              <a:tblPr/>
              <a:tblGrid>
                <a:gridCol w="1036638"/>
                <a:gridCol w="5840413"/>
                <a:gridCol w="4835525"/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коммутации 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409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 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Философия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lang="en-US" alt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ru-RU" alt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проектами</a:t>
                      </a:r>
                      <a:endParaRPr lang="ru-RU" altLang="en-US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ru-RU" altLang="en-US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-проектами</a:t>
                      </a:r>
                      <a:endParaRPr lang="ru-RU" altLang="en-US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коммутации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512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Деловые коммуникации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вероятностей и математическая статистика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Чеченская традиционная культура и этика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2652</Words>
  <Application>WPS Presentation</Application>
  <PresentationFormat>Широкоэкранный</PresentationFormat>
  <Paragraphs>463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2" baseType="lpstr">
      <vt:lpstr>Arial</vt:lpstr>
      <vt:lpstr>SimSun</vt:lpstr>
      <vt:lpstr>Wingdings</vt:lpstr>
      <vt:lpstr>Arial</vt:lpstr>
      <vt:lpstr>Calibri</vt:lpstr>
      <vt:lpstr>Wingdings 2</vt:lpstr>
      <vt:lpstr>Times New Roman</vt:lpstr>
      <vt:lpstr>Times New Roman</vt:lpstr>
      <vt:lpstr>Constantia</vt:lpstr>
      <vt:lpstr>Microsoft YaHei</vt:lpstr>
      <vt:lpstr>Arial Unicode MS</vt:lpstr>
      <vt:lpstr>Поток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Dell</cp:lastModifiedBy>
  <cp:revision>80</cp:revision>
  <dcterms:created xsi:type="dcterms:W3CDTF">2017-02-20T01:33:00Z</dcterms:created>
  <dcterms:modified xsi:type="dcterms:W3CDTF">2026-10-12T19:39:19Z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1049-12.1.0.28485</vt:lpwstr>
  </property>
  <property fmtid="{D5CDD505-2E9C-101B-9397-08002B2CF9AE}" pid="3" name="ICV">
    <vt:lpwstr>62E8D7BF2934493F9F0B4DF9B2BD4123_13</vt:lpwstr>
  </property>
</Properties>
</file>