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7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25160" r="0" b="0"/>
          <a:stretch>
            <a:fillRect/>
          </a:stretch>
        </p:blipFill>
        <p:spPr>
          <a:xfrm rot="0">
            <a:off x="523585" y="3219868"/>
            <a:ext cx="2894107" cy="3023731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творительно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етворительно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2017-02-18T19:33:13Z</dcterms:created>
  <dcterms:modified xsi:type="dcterms:W3CDTF">2026-10-26T16:27:55Z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94bcbe5bd9f74ed697b54e3a4a0bd839_23</vt:lpwstr>
  </property>
</Properties>
</file>