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howGuides="1">
      <p:cViewPr>
        <p:scale>
          <a:sx n="100" d="100"/>
          <a:sy n="100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Рахим Ильясович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870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43392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995320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1628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517</Words>
  <Application>Microsoft Office PowerPoint</Application>
  <PresentationFormat>Широкоэкранный</PresentationFormat>
  <Paragraphs>225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89</cp:revision>
  <dcterms:created xsi:type="dcterms:W3CDTF">2017-02-20T01:33:00Z</dcterms:created>
  <dcterms:modified xsi:type="dcterms:W3CDTF">2026-10-22T19:42:43Z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