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BFCAC9-91FF-9191-2219-692E415B0A40}"/>
              </a:ext>
            </a:extLst>
          </p:cNvPr>
          <p:cNvSpPr txBox="1"/>
          <p:nvPr/>
        </p:nvSpPr>
        <p:spPr>
          <a:xfrm>
            <a:off x="4048510" y="3913208"/>
            <a:ext cx="5219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1" dirty="0" err="1"/>
              <a:t>Айдаева</a:t>
            </a:r>
            <a:r>
              <a:rPr lang="ru-RU" sz="2000" b="1" dirty="0"/>
              <a:t> Марьям Абдул-</a:t>
            </a:r>
            <a:r>
              <a:rPr lang="ru-RU" sz="2000" b="1" dirty="0" err="1"/>
              <a:t>Вахидовна</a:t>
            </a:r>
            <a:endParaRPr lang="ru-RU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159911"/>
              </p:ext>
            </p:extLst>
          </p:nvPr>
        </p:nvGraphicFramePr>
        <p:xfrm>
          <a:off x="666712" y="2285992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7A3C65-DF96-3E2A-4485-5F7AA66FF4C2}"/>
              </a:ext>
            </a:extLst>
          </p:cNvPr>
          <p:cNvSpPr txBox="1"/>
          <p:nvPr/>
        </p:nvSpPr>
        <p:spPr>
          <a:xfrm>
            <a:off x="1548629" y="3115476"/>
            <a:ext cx="675178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thaiDist"/>
            <a:r>
              <a:rPr lang="che" sz="2000" dirty="0"/>
              <a:t>Практика по терапии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58D78-9459-4BD7-0565-4771FA6DD289}"/>
              </a:ext>
            </a:extLst>
          </p:cNvPr>
          <p:cNvSpPr txBox="1"/>
          <p:nvPr/>
        </p:nvSpPr>
        <p:spPr>
          <a:xfrm>
            <a:off x="6360776" y="3115476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Отлично</a:t>
            </a: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3628A7-DC18-474F-38D4-64E2E77F1A34}"/>
              </a:ext>
            </a:extLst>
          </p:cNvPr>
          <p:cNvSpPr txBox="1"/>
          <p:nvPr/>
        </p:nvSpPr>
        <p:spPr>
          <a:xfrm>
            <a:off x="1548629" y="3491888"/>
            <a:ext cx="5532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dirty="0"/>
              <a:t>Практика по хирургии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F76555-5074-FACD-FEF9-9BEF4846AB06}"/>
              </a:ext>
            </a:extLst>
          </p:cNvPr>
          <p:cNvSpPr txBox="1"/>
          <p:nvPr/>
        </p:nvSpPr>
        <p:spPr>
          <a:xfrm>
            <a:off x="6360776" y="3489243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Отлично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67100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70CF28-14C8-22B6-1097-532C14D9822F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AE41F-555D-DA06-089E-87DD49F13444}"/>
              </a:ext>
            </a:extLst>
          </p:cNvPr>
          <p:cNvSpPr txBox="1"/>
          <p:nvPr/>
        </p:nvSpPr>
        <p:spPr>
          <a:xfrm>
            <a:off x="1765300" y="2985569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Биология </a:t>
            </a:r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CF8357-9403-8591-862D-B156C253F1E4}"/>
              </a:ext>
            </a:extLst>
          </p:cNvPr>
          <p:cNvSpPr txBox="1"/>
          <p:nvPr/>
        </p:nvSpPr>
        <p:spPr>
          <a:xfrm>
            <a:off x="7010400" y="2985569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Хорошо</a:t>
            </a: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E7D7F-B639-F606-7EB8-98FC85193E85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DDAC56-C31A-3A6E-88E5-84F93D799DE3}"/>
              </a:ext>
            </a:extLst>
          </p:cNvPr>
          <p:cNvSpPr txBox="1"/>
          <p:nvPr/>
        </p:nvSpPr>
        <p:spPr bwMode="auto">
          <a:xfrm>
            <a:off x="1765300" y="3304949"/>
            <a:ext cx="43749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thaiDist"/>
            <a:r>
              <a:rPr lang="che" sz="2000" dirty="0"/>
              <a:t>Практика по терапии</a:t>
            </a:r>
            <a:endParaRPr lang="ru-RU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191F42-1F8B-DAE4-0B3F-2C09FB6434D8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66042-447F-6395-A55F-07DEE94500C4}"/>
              </a:ext>
            </a:extLst>
          </p:cNvPr>
          <p:cNvSpPr txBox="1"/>
          <p:nvPr/>
        </p:nvSpPr>
        <p:spPr bwMode="auto">
          <a:xfrm>
            <a:off x="1765300" y="3705084"/>
            <a:ext cx="5532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Практика по хирургии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BF7EB1-624C-52BA-B320-E6C7EC023E9F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BA7411-1A29-C82A-2B57-4CD1527299D3}"/>
              </a:ext>
            </a:extLst>
          </p:cNvPr>
          <p:cNvSpPr txBox="1"/>
          <p:nvPr/>
        </p:nvSpPr>
        <p:spPr bwMode="auto">
          <a:xfrm>
            <a:off x="7010400" y="328349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Хорошо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0B1619-08AE-9F1E-D92A-B2EBA447BB4E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A00787-3927-1DC4-ADC6-51119D9763DD}"/>
              </a:ext>
            </a:extLst>
          </p:cNvPr>
          <p:cNvSpPr txBox="1"/>
          <p:nvPr/>
        </p:nvSpPr>
        <p:spPr bwMode="auto">
          <a:xfrm>
            <a:off x="7010400" y="364882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Хорошо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347030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DCBD67-3DAD-6F5C-986F-B42BE3E17DA2}"/>
              </a:ext>
            </a:extLst>
          </p:cNvPr>
          <p:cNvSpPr txBox="1"/>
          <p:nvPr/>
        </p:nvSpPr>
        <p:spPr>
          <a:xfrm>
            <a:off x="1195635" y="3155757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Гистология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D99660-7968-F515-87D8-8E45A2BA1283}"/>
              </a:ext>
            </a:extLst>
          </p:cNvPr>
          <p:cNvSpPr txBox="1"/>
          <p:nvPr/>
        </p:nvSpPr>
        <p:spPr>
          <a:xfrm>
            <a:off x="7029449" y="3155757"/>
            <a:ext cx="356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dirty="0"/>
              <a:t>Удовлетворительно 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32255B-6F98-800B-7C9C-0A77FF2F98A3}"/>
              </a:ext>
            </a:extLst>
          </p:cNvPr>
          <p:cNvSpPr txBox="1"/>
          <p:nvPr/>
        </p:nvSpPr>
        <p:spPr>
          <a:xfrm>
            <a:off x="1195635" y="3457724"/>
            <a:ext cx="375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dirty="0"/>
              <a:t>Нормальная анатомия 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5C0F3F-C381-CF21-357C-EA64B741E9B5}"/>
              </a:ext>
            </a:extLst>
          </p:cNvPr>
          <p:cNvSpPr txBox="1"/>
          <p:nvPr/>
        </p:nvSpPr>
        <p:spPr>
          <a:xfrm>
            <a:off x="5182733" y="246282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649E81-85CB-F222-998F-F2FA8D38B872}"/>
              </a:ext>
            </a:extLst>
          </p:cNvPr>
          <p:cNvSpPr txBox="1"/>
          <p:nvPr/>
        </p:nvSpPr>
        <p:spPr bwMode="auto">
          <a:xfrm>
            <a:off x="7011533" y="3457724"/>
            <a:ext cx="356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dirty="0"/>
              <a:t>Удовлетворительно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445074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7988DD-25BD-D16D-E0DC-C925EA94445A}"/>
              </a:ext>
            </a:extLst>
          </p:cNvPr>
          <p:cNvSpPr txBox="1"/>
          <p:nvPr/>
        </p:nvSpPr>
        <p:spPr>
          <a:xfrm>
            <a:off x="1305719" y="3158128"/>
            <a:ext cx="406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Нормальная физиология 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00A3B4-8983-2809-BC41-4B543A104EBE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535E78-D16D-799C-FD4A-36DD44B58947}"/>
              </a:ext>
            </a:extLst>
          </p:cNvPr>
          <p:cNvSpPr txBox="1"/>
          <p:nvPr/>
        </p:nvSpPr>
        <p:spPr bwMode="auto">
          <a:xfrm>
            <a:off x="7029449" y="3155757"/>
            <a:ext cx="35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Удовлетворительно </a:t>
            </a: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3B0D3A-A8F6-03BF-1DDA-E8CACD0E3688}"/>
              </a:ext>
            </a:extLst>
          </p:cNvPr>
          <p:cNvSpPr txBox="1"/>
          <p:nvPr/>
        </p:nvSpPr>
        <p:spPr>
          <a:xfrm>
            <a:off x="1305719" y="3482251"/>
            <a:ext cx="518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dirty="0"/>
              <a:t>Биологическая</a:t>
            </a:r>
            <a:r>
              <a:rPr lang="che" sz="2000" dirty="0"/>
              <a:t> химия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2C8DF3-5585-FA1B-A04B-CC730A8E5FBA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F2D3A6-9213-E4AD-BB94-5F96EE1F008C}"/>
              </a:ext>
            </a:extLst>
          </p:cNvPr>
          <p:cNvSpPr txBox="1"/>
          <p:nvPr/>
        </p:nvSpPr>
        <p:spPr bwMode="auto">
          <a:xfrm>
            <a:off x="7029449" y="3429000"/>
            <a:ext cx="35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Удовлетворительно </a:t>
            </a:r>
            <a:endParaRPr lang="ru-RU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ADCA7D-D14F-08F7-BBE0-F031E658CBF4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6C73B1-D0BF-29AA-68F7-043517B4C3F7}"/>
              </a:ext>
            </a:extLst>
          </p:cNvPr>
          <p:cNvSpPr txBox="1"/>
          <p:nvPr/>
        </p:nvSpPr>
        <p:spPr bwMode="auto">
          <a:xfrm>
            <a:off x="1286670" y="3753440"/>
            <a:ext cx="43749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thaiDist"/>
            <a:r>
              <a:rPr lang="che" sz="2000" dirty="0"/>
              <a:t>Практика по терапии</a:t>
            </a:r>
            <a:endParaRPr lang="ru-RU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4339F9-BA23-FAC0-6E1A-8EA6BA88F199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FAC2F0-73D8-FED6-BBF7-F68953997C2E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FF01E7-A87F-9262-2796-9980A2601BFA}"/>
              </a:ext>
            </a:extLst>
          </p:cNvPr>
          <p:cNvSpPr txBox="1"/>
          <p:nvPr/>
        </p:nvSpPr>
        <p:spPr bwMode="auto">
          <a:xfrm>
            <a:off x="7029449" y="375344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Хорошо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khavakpop@gmail.com</cp:lastModifiedBy>
  <cp:revision>53</cp:revision>
  <dcterms:created xsi:type="dcterms:W3CDTF">2017-02-20T01:33:13Z</dcterms:created>
  <dcterms:modified xsi:type="dcterms:W3CDTF">2026-10-20T17:38:16Z</dcterms:modified>
  <dc:identifier/>
  <dc:language/>
  <cp:version/>
</cp:coreProperties>
</file>