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>
                <a:solidFill>
                  <a:srgbClr val="FFFFFF"/>
                </a:solidFill>
              </a:rPr>
              <a:t>Абубакаров Хизир </a:t>
            </a:r>
            <a:r>
              <a:rPr lang="ru-RU" dirty="0" err="1">
                <a:solidFill>
                  <a:srgbClr val="FFFFFF"/>
                </a:solidFill>
              </a:rPr>
              <a:t>Ахмедович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3018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Направление</a:t>
            </a:r>
            <a:r>
              <a:rPr dirty="0"/>
              <a:t>: Т</a:t>
            </a:r>
            <a:r>
              <a:rPr lang="ru-RU" dirty="0"/>
              <a:t>оргов</a:t>
            </a:r>
            <a:r>
              <a:rPr dirty="0" err="1"/>
              <a:t>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2558" y="105320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8679" y="3338389"/>
            <a:ext cx="16412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422356-B4E5-94CD-C42F-EFA5C29EB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547180" y="3380659"/>
            <a:ext cx="1946129" cy="204688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746401638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07344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90362117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2201629345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2669394982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3250059502"/>
              </p:ext>
            </p:extLst>
          </p:nvPr>
        </p:nvGraphicFramePr>
        <p:xfrm>
          <a:off x="239710" y="1770359"/>
          <a:ext cx="11712575" cy="277115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720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ym typeface="Helvetica"/>
                        </a:defRPr>
                      </a:pPr>
                      <a:r>
                        <a:rPr lang="ru-RU" sz="1800" b="0" i="0" dirty="0">
                          <a:effectLst/>
                          <a:latin typeface="Helvetica" pitchFamily="2" charset="0"/>
                        </a:rPr>
                        <a:t>Неопределенность и риски в рыночных условиях.</a:t>
                      </a:r>
                      <a:endParaRPr lang="ru-RU" sz="1800" dirty="0">
                        <a:effectLst/>
                        <a:latin typeface="Helvetica" pitchFamily="2" charset="0"/>
                      </a:endParaRPr>
                    </a:p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Маркетинг как концепция рыночного управления.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746</Words>
  <Application>Microsoft Office PowerPoint</Application>
  <PresentationFormat>Широкоэкранный</PresentationFormat>
  <Paragraphs>287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Aldy-PC</dc:creator>
  <cp:lastModifiedBy>Хизир Абубакаров</cp:lastModifiedBy>
  <cp:revision>6</cp:revision>
  <dcterms:modified xsi:type="dcterms:W3CDTF">2026-10-14T09:05:07Z</dcterms:modified>
</cp:coreProperties>
</file>