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D4EA"/>
          </a:solidFill>
        </a:fill>
      </a:tcStyle>
    </a:wholeTbl>
    <a:band2H>
      <a:tcTxStyle/>
      <a:tcStyle>
        <a:tcBdr/>
        <a:fill>
          <a:solidFill>
            <a:srgbClr val="E6EBF5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D4EA"/>
          </a:solidFill>
        </a:fill>
      </a:tcStyle>
    </a:wholeTbl>
    <a:band2H>
      <a:tcTxStyle/>
      <a:tcStyle>
        <a:tcBdr/>
        <a:fill>
          <a:solidFill>
            <a:srgbClr val="E6EBF5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EEF1"/>
          </a:solidFill>
        </a:fill>
      </a:tcStyle>
    </a:wholeTbl>
    <a:band2H>
      <a:tcTxStyle/>
      <a:tcStyle>
        <a:tcBdr/>
        <a:fill>
          <a:solidFill>
            <a:srgbClr val="E6F6F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9CE"/>
          </a:solidFill>
        </a:fill>
      </a:tcStyle>
    </a:wholeTbl>
    <a:band2H>
      <a:tcTxStyle/>
      <a:tcStyle>
        <a:tcBdr/>
        <a:fill>
          <a:solidFill>
            <a:srgbClr val="F0F4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0" name="Shape 11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Arial"/>
      </a:defRPr>
    </a:lvl1pPr>
    <a:lvl2pPr indent="228600" latinLnBrk="0">
      <a:defRPr sz="1200">
        <a:latin typeface="+mn-lt"/>
        <a:ea typeface="+mn-ea"/>
        <a:cs typeface="+mn-cs"/>
        <a:sym typeface="Arial"/>
      </a:defRPr>
    </a:lvl2pPr>
    <a:lvl3pPr indent="457200" latinLnBrk="0">
      <a:defRPr sz="1200">
        <a:latin typeface="+mn-lt"/>
        <a:ea typeface="+mn-ea"/>
        <a:cs typeface="+mn-cs"/>
        <a:sym typeface="Arial"/>
      </a:defRPr>
    </a:lvl3pPr>
    <a:lvl4pPr indent="685800" latinLnBrk="0">
      <a:defRPr sz="1200">
        <a:latin typeface="+mn-lt"/>
        <a:ea typeface="+mn-ea"/>
        <a:cs typeface="+mn-cs"/>
        <a:sym typeface="Arial"/>
      </a:defRPr>
    </a:lvl4pPr>
    <a:lvl5pPr indent="914400" latinLnBrk="0">
      <a:defRPr sz="1200">
        <a:latin typeface="+mn-lt"/>
        <a:ea typeface="+mn-ea"/>
        <a:cs typeface="+mn-cs"/>
        <a:sym typeface="Arial"/>
      </a:defRPr>
    </a:lvl5pPr>
    <a:lvl6pPr indent="1143000" latinLnBrk="0">
      <a:defRPr sz="1200">
        <a:latin typeface="+mn-lt"/>
        <a:ea typeface="+mn-ea"/>
        <a:cs typeface="+mn-cs"/>
        <a:sym typeface="Arial"/>
      </a:defRPr>
    </a:lvl6pPr>
    <a:lvl7pPr indent="1371600" latinLnBrk="0">
      <a:defRPr sz="1200">
        <a:latin typeface="+mn-lt"/>
        <a:ea typeface="+mn-ea"/>
        <a:cs typeface="+mn-cs"/>
        <a:sym typeface="Arial"/>
      </a:defRPr>
    </a:lvl7pPr>
    <a:lvl8pPr indent="1600200" latinLnBrk="0">
      <a:defRPr sz="1200">
        <a:latin typeface="+mn-lt"/>
        <a:ea typeface="+mn-ea"/>
        <a:cs typeface="+mn-cs"/>
        <a:sym typeface="Arial"/>
      </a:defRPr>
    </a:lvl8pPr>
    <a:lvl9pPr indent="1828800" latinLnBrk="0">
      <a:defRPr sz="1200">
        <a:latin typeface="+mn-lt"/>
        <a:ea typeface="+mn-ea"/>
        <a:cs typeface="+mn-cs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Титульный слайд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олилиния 6"/>
          <p:cNvSpPr/>
          <p:nvPr/>
        </p:nvSpPr>
        <p:spPr>
          <a:xfrm>
            <a:off x="-12700" y="-7939"/>
            <a:ext cx="12217403" cy="10414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" y="66"/>
                </a:moveTo>
                <a:lnTo>
                  <a:pt x="9513" y="0"/>
                </a:lnTo>
                <a:cubicBezTo>
                  <a:pt x="10276" y="3326"/>
                  <a:pt x="14325" y="12084"/>
                  <a:pt x="16368" y="12084"/>
                </a:cubicBezTo>
                <a:cubicBezTo>
                  <a:pt x="18412" y="12084"/>
                  <a:pt x="20679" y="5005"/>
                  <a:pt x="21578" y="1811"/>
                </a:cubicBezTo>
                <a:lnTo>
                  <a:pt x="21600" y="7013"/>
                </a:lnTo>
                <a:cubicBezTo>
                  <a:pt x="21218" y="8462"/>
                  <a:pt x="18771" y="14521"/>
                  <a:pt x="16099" y="14455"/>
                </a:cubicBezTo>
                <a:cubicBezTo>
                  <a:pt x="13427" y="14389"/>
                  <a:pt x="8252" y="5433"/>
                  <a:pt x="5568" y="6618"/>
                </a:cubicBezTo>
                <a:cubicBezTo>
                  <a:pt x="2807" y="6882"/>
                  <a:pt x="1010" y="15871"/>
                  <a:pt x="0" y="21600"/>
                </a:cubicBezTo>
                <a:lnTo>
                  <a:pt x="22" y="66"/>
                </a:lnTo>
                <a:close/>
              </a:path>
            </a:pathLst>
          </a:custGeom>
          <a:gradFill>
            <a:gsLst>
              <a:gs pos="0">
                <a:srgbClr val="00739E">
                  <a:alpha val="45000"/>
                </a:srgbClr>
              </a:gs>
              <a:gs pos="100000">
                <a:srgbClr val="00C5CE">
                  <a:alpha val="55000"/>
                </a:srgbClr>
              </a:gs>
            </a:gsLst>
            <a:lin ang="5400000"/>
          </a:gra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7" name="Полилиния 7"/>
          <p:cNvSpPr/>
          <p:nvPr/>
        </p:nvSpPr>
        <p:spPr>
          <a:xfrm>
            <a:off x="5842000" y="-7938"/>
            <a:ext cx="6350002" cy="6072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552" extrusionOk="0">
                <a:moveTo>
                  <a:pt x="0" y="0"/>
                </a:moveTo>
                <a:cubicBezTo>
                  <a:pt x="1253" y="3703"/>
                  <a:pt x="8410" y="19349"/>
                  <a:pt x="12010" y="20475"/>
                </a:cubicBezTo>
                <a:cubicBezTo>
                  <a:pt x="15610" y="21600"/>
                  <a:pt x="20002" y="10128"/>
                  <a:pt x="21600" y="6752"/>
                </a:cubicBezTo>
                <a:lnTo>
                  <a:pt x="21600" y="218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9FA6">
                  <a:alpha val="30000"/>
                </a:srgbClr>
              </a:gs>
              <a:gs pos="80000">
                <a:srgbClr val="008ABE">
                  <a:alpha val="45000"/>
                </a:srgbClr>
              </a:gs>
            </a:gsLst>
            <a:lin ang="5400000"/>
          </a:gra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grpSp>
        <p:nvGrpSpPr>
          <p:cNvPr id="20" name="Группа 1"/>
          <p:cNvGrpSpPr/>
          <p:nvPr/>
        </p:nvGrpSpPr>
        <p:grpSpPr>
          <a:xfrm>
            <a:off x="-33899" y="-88300"/>
            <a:ext cx="12254294" cy="1203169"/>
            <a:chOff x="-1" y="0"/>
            <a:chExt cx="12254292" cy="1203167"/>
          </a:xfrm>
        </p:grpSpPr>
        <p:sp>
          <p:nvSpPr>
            <p:cNvPr id="18" name="Полилиния 11"/>
            <p:cNvSpPr/>
            <p:nvPr/>
          </p:nvSpPr>
          <p:spPr>
            <a:xfrm rot="21435690">
              <a:off x="7836" y="291516"/>
              <a:ext cx="12217885" cy="6201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681" extrusionOk="0">
                  <a:moveTo>
                    <a:pt x="0" y="19778"/>
                  </a:moveTo>
                  <a:cubicBezTo>
                    <a:pt x="1055" y="15110"/>
                    <a:pt x="3454" y="5630"/>
                    <a:pt x="6017" y="5774"/>
                  </a:cubicBezTo>
                  <a:cubicBezTo>
                    <a:pt x="8581" y="5917"/>
                    <a:pt x="12783" y="21600"/>
                    <a:pt x="15380" y="20638"/>
                  </a:cubicBezTo>
                  <a:cubicBezTo>
                    <a:pt x="17978" y="19675"/>
                    <a:pt x="20305" y="4300"/>
                    <a:pt x="21600" y="0"/>
                  </a:cubicBezTo>
                </a:path>
              </a:pathLst>
            </a:custGeom>
            <a:noFill/>
            <a:ln w="10795" cap="flat">
              <a:solidFill>
                <a:srgbClr val="80C4DF">
                  <a:alpha val="42500"/>
                </a:srgbClr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19" name="Полилиния 12"/>
            <p:cNvSpPr/>
            <p:nvPr/>
          </p:nvSpPr>
          <p:spPr>
            <a:xfrm rot="21435690">
              <a:off x="14273" y="364793"/>
              <a:ext cx="12234902" cy="5066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682" extrusionOk="0">
                  <a:moveTo>
                    <a:pt x="0" y="18514"/>
                  </a:moveTo>
                  <a:cubicBezTo>
                    <a:pt x="1023" y="16364"/>
                    <a:pt x="3563" y="5413"/>
                    <a:pt x="6136" y="5767"/>
                  </a:cubicBezTo>
                  <a:cubicBezTo>
                    <a:pt x="8710" y="6121"/>
                    <a:pt x="12864" y="21600"/>
                    <a:pt x="15441" y="20639"/>
                  </a:cubicBezTo>
                  <a:cubicBezTo>
                    <a:pt x="18019" y="19678"/>
                    <a:pt x="20319" y="4300"/>
                    <a:pt x="21600" y="0"/>
                  </a:cubicBezTo>
                </a:path>
              </a:pathLst>
            </a:custGeom>
            <a:noFill/>
            <a:ln w="9525" cap="flat">
              <a:solidFill>
                <a:srgbClr val="08B6BA">
                  <a:alpha val="78000"/>
                </a:srgbClr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</p:grpSp>
      <p:sp>
        <p:nvSpPr>
          <p:cNvPr id="2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711200" y="1371600"/>
            <a:ext cx="10468865" cy="1828800"/>
          </a:xfrm>
          <a:prstGeom prst="rect">
            <a:avLst/>
          </a:prstGeom>
        </p:spPr>
        <p:txBody>
          <a:bodyPr/>
          <a:lstStyle>
            <a:lvl1pPr algn="r">
              <a:defRPr sz="5600" b="1">
                <a:solidFill>
                  <a:srgbClr val="4DE1EA"/>
                </a:solidFill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22" name="Уровень текста 1…"/>
          <p:cNvSpPr txBox="1">
            <a:spLocks noGrp="1"/>
          </p:cNvSpPr>
          <p:nvPr>
            <p:ph type="body" sz="half" idx="1"/>
          </p:nvPr>
        </p:nvSpPr>
        <p:spPr>
          <a:xfrm>
            <a:off x="711200" y="3228536"/>
            <a:ext cx="10472929" cy="1752602"/>
          </a:xfrm>
          <a:prstGeom prst="rect">
            <a:avLst/>
          </a:prstGeom>
        </p:spPr>
        <p:txBody>
          <a:bodyPr lIns="0" tIns="0" rIns="0" bIns="0"/>
          <a:lstStyle>
            <a:lvl1pPr marL="0" marR="45718" indent="0" algn="r">
              <a:buClrTx/>
              <a:buSzTx/>
              <a:buNone/>
              <a:defRPr>
                <a:solidFill>
                  <a:srgbClr val="FFFFFF"/>
                </a:solidFill>
              </a:defRPr>
            </a:lvl1pPr>
            <a:lvl2pPr marL="0" marR="45718" indent="0" algn="r">
              <a:buClrTx/>
              <a:buSzTx/>
              <a:buNone/>
              <a:defRPr>
                <a:solidFill>
                  <a:srgbClr val="FFFFFF"/>
                </a:solidFill>
              </a:defRPr>
            </a:lvl2pPr>
            <a:lvl3pPr marL="0" marR="45718" indent="0" algn="r">
              <a:buClrTx/>
              <a:buSzTx/>
              <a:buNone/>
              <a:defRPr>
                <a:solidFill>
                  <a:srgbClr val="FFFFFF"/>
                </a:solidFill>
              </a:defRPr>
            </a:lvl3pPr>
            <a:lvl4pPr marL="0" marR="45718" indent="0" algn="r">
              <a:buClrTx/>
              <a:buSzTx/>
              <a:buNone/>
              <a:defRPr>
                <a:solidFill>
                  <a:srgbClr val="FFFFFF"/>
                </a:solidFill>
              </a:defRPr>
            </a:lvl4pPr>
            <a:lvl5pPr marL="0" marR="45718" indent="0" algn="r">
              <a:buClrTx/>
              <a:buSzTx/>
              <a:buNone/>
              <a:defRPr>
                <a:solidFill>
                  <a:srgbClr val="FFFFFF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31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Заголовок раздела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Полилиния 6"/>
          <p:cNvSpPr/>
          <p:nvPr/>
        </p:nvSpPr>
        <p:spPr>
          <a:xfrm>
            <a:off x="-12700" y="-7939"/>
            <a:ext cx="12217403" cy="10414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" y="66"/>
                </a:moveTo>
                <a:lnTo>
                  <a:pt x="9513" y="0"/>
                </a:lnTo>
                <a:cubicBezTo>
                  <a:pt x="10276" y="3326"/>
                  <a:pt x="14325" y="12084"/>
                  <a:pt x="16368" y="12084"/>
                </a:cubicBezTo>
                <a:cubicBezTo>
                  <a:pt x="18412" y="12084"/>
                  <a:pt x="20679" y="5005"/>
                  <a:pt x="21578" y="1811"/>
                </a:cubicBezTo>
                <a:lnTo>
                  <a:pt x="21600" y="7013"/>
                </a:lnTo>
                <a:cubicBezTo>
                  <a:pt x="21218" y="8462"/>
                  <a:pt x="18771" y="14521"/>
                  <a:pt x="16099" y="14455"/>
                </a:cubicBezTo>
                <a:cubicBezTo>
                  <a:pt x="13427" y="14389"/>
                  <a:pt x="8252" y="5433"/>
                  <a:pt x="5568" y="6618"/>
                </a:cubicBezTo>
                <a:cubicBezTo>
                  <a:pt x="2807" y="6882"/>
                  <a:pt x="1010" y="15871"/>
                  <a:pt x="0" y="21600"/>
                </a:cubicBezTo>
                <a:lnTo>
                  <a:pt x="22" y="66"/>
                </a:lnTo>
                <a:close/>
              </a:path>
            </a:pathLst>
          </a:custGeom>
          <a:gradFill>
            <a:gsLst>
              <a:gs pos="0">
                <a:srgbClr val="00739E">
                  <a:alpha val="45000"/>
                </a:srgbClr>
              </a:gs>
              <a:gs pos="100000">
                <a:srgbClr val="00C5CE">
                  <a:alpha val="55000"/>
                </a:srgbClr>
              </a:gs>
            </a:gsLst>
            <a:lin ang="5400000"/>
          </a:gra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40" name="Полилиния 7"/>
          <p:cNvSpPr/>
          <p:nvPr/>
        </p:nvSpPr>
        <p:spPr>
          <a:xfrm>
            <a:off x="5842000" y="-7938"/>
            <a:ext cx="6350002" cy="6072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552" extrusionOk="0">
                <a:moveTo>
                  <a:pt x="0" y="0"/>
                </a:moveTo>
                <a:cubicBezTo>
                  <a:pt x="1253" y="3703"/>
                  <a:pt x="8410" y="19349"/>
                  <a:pt x="12010" y="20475"/>
                </a:cubicBezTo>
                <a:cubicBezTo>
                  <a:pt x="15610" y="21600"/>
                  <a:pt x="20002" y="10128"/>
                  <a:pt x="21600" y="6752"/>
                </a:cubicBezTo>
                <a:lnTo>
                  <a:pt x="21600" y="218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9FA6">
                  <a:alpha val="30000"/>
                </a:srgbClr>
              </a:gs>
              <a:gs pos="80000">
                <a:srgbClr val="008ABE">
                  <a:alpha val="45000"/>
                </a:srgbClr>
              </a:gs>
            </a:gsLst>
            <a:lin ang="5400000"/>
          </a:gra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grpSp>
        <p:nvGrpSpPr>
          <p:cNvPr id="43" name="Группа 1"/>
          <p:cNvGrpSpPr/>
          <p:nvPr/>
        </p:nvGrpSpPr>
        <p:grpSpPr>
          <a:xfrm>
            <a:off x="-33899" y="-88300"/>
            <a:ext cx="12254294" cy="1203169"/>
            <a:chOff x="-1" y="0"/>
            <a:chExt cx="12254292" cy="1203167"/>
          </a:xfrm>
        </p:grpSpPr>
        <p:sp>
          <p:nvSpPr>
            <p:cNvPr id="41" name="Полилиния 11"/>
            <p:cNvSpPr/>
            <p:nvPr/>
          </p:nvSpPr>
          <p:spPr>
            <a:xfrm rot="21435690">
              <a:off x="7836" y="291516"/>
              <a:ext cx="12217885" cy="6201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681" extrusionOk="0">
                  <a:moveTo>
                    <a:pt x="0" y="19778"/>
                  </a:moveTo>
                  <a:cubicBezTo>
                    <a:pt x="1055" y="15110"/>
                    <a:pt x="3454" y="5630"/>
                    <a:pt x="6017" y="5774"/>
                  </a:cubicBezTo>
                  <a:cubicBezTo>
                    <a:pt x="8581" y="5917"/>
                    <a:pt x="12783" y="21600"/>
                    <a:pt x="15380" y="20638"/>
                  </a:cubicBezTo>
                  <a:cubicBezTo>
                    <a:pt x="17978" y="19675"/>
                    <a:pt x="20305" y="4300"/>
                    <a:pt x="21600" y="0"/>
                  </a:cubicBezTo>
                </a:path>
              </a:pathLst>
            </a:custGeom>
            <a:noFill/>
            <a:ln w="10795" cap="flat">
              <a:solidFill>
                <a:srgbClr val="80C4DF">
                  <a:alpha val="42500"/>
                </a:srgbClr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42" name="Полилиния 12"/>
            <p:cNvSpPr/>
            <p:nvPr/>
          </p:nvSpPr>
          <p:spPr>
            <a:xfrm rot="21435690">
              <a:off x="14273" y="364793"/>
              <a:ext cx="12234902" cy="5066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682" extrusionOk="0">
                  <a:moveTo>
                    <a:pt x="0" y="18514"/>
                  </a:moveTo>
                  <a:cubicBezTo>
                    <a:pt x="1023" y="16364"/>
                    <a:pt x="3563" y="5413"/>
                    <a:pt x="6136" y="5767"/>
                  </a:cubicBezTo>
                  <a:cubicBezTo>
                    <a:pt x="8710" y="6121"/>
                    <a:pt x="12864" y="21600"/>
                    <a:pt x="15441" y="20639"/>
                  </a:cubicBezTo>
                  <a:cubicBezTo>
                    <a:pt x="18019" y="19678"/>
                    <a:pt x="20319" y="4300"/>
                    <a:pt x="21600" y="0"/>
                  </a:cubicBezTo>
                </a:path>
              </a:pathLst>
            </a:custGeom>
            <a:noFill/>
            <a:ln w="9525" cap="flat">
              <a:solidFill>
                <a:srgbClr val="08B6BA">
                  <a:alpha val="78000"/>
                </a:srgbClr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</p:grpSp>
      <p:sp>
        <p:nvSpPr>
          <p:cNvPr id="44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707136" y="1316736"/>
            <a:ext cx="10363201" cy="1362456"/>
          </a:xfrm>
          <a:prstGeom prst="rect">
            <a:avLst/>
          </a:prstGeom>
        </p:spPr>
        <p:txBody>
          <a:bodyPr/>
          <a:lstStyle>
            <a:lvl1pPr>
              <a:defRPr sz="5600" b="1">
                <a:solidFill>
                  <a:srgbClr val="4BE4AD"/>
                </a:solidFill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45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707136" y="2704663"/>
            <a:ext cx="10363201" cy="1509713"/>
          </a:xfrm>
          <a:prstGeom prst="rect">
            <a:avLst/>
          </a:prstGeom>
        </p:spPr>
        <p:txBody>
          <a:bodyPr/>
          <a:lstStyle>
            <a:lvl1pPr marL="0" indent="0">
              <a:buClrTx/>
              <a:buSzTx/>
              <a:buNone/>
              <a:defRPr sz="2200">
                <a:solidFill>
                  <a:srgbClr val="FFFFFF"/>
                </a:solidFill>
              </a:defRPr>
            </a:lvl1pPr>
            <a:lvl2pPr marL="0" indent="0">
              <a:buClrTx/>
              <a:buSzTx/>
              <a:buNone/>
              <a:defRPr sz="2200">
                <a:solidFill>
                  <a:srgbClr val="FFFFFF"/>
                </a:solidFill>
              </a:defRPr>
            </a:lvl2pPr>
            <a:lvl3pPr marL="0" indent="0">
              <a:buClrTx/>
              <a:buSzTx/>
              <a:buNone/>
              <a:defRPr sz="2200">
                <a:solidFill>
                  <a:srgbClr val="FFFFFF"/>
                </a:solidFill>
              </a:defRPr>
            </a:lvl3pPr>
            <a:lvl4pPr marL="0" indent="0">
              <a:buClrTx/>
              <a:buSzTx/>
              <a:buNone/>
              <a:defRPr sz="2200">
                <a:solidFill>
                  <a:srgbClr val="FFFFFF"/>
                </a:solidFill>
              </a:defRPr>
            </a:lvl4pPr>
            <a:lvl5pPr marL="0" indent="0">
              <a:buClrTx/>
              <a:buSzTx/>
              <a:buNone/>
              <a:defRPr sz="2200">
                <a:solidFill>
                  <a:srgbClr val="FFFFFF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6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609600" y="704087"/>
            <a:ext cx="10972800" cy="1143001"/>
          </a:xfrm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54" name="Уровень текста 1…"/>
          <p:cNvSpPr txBox="1">
            <a:spLocks noGrp="1"/>
          </p:cNvSpPr>
          <p:nvPr>
            <p:ph type="body" sz="half" idx="1"/>
          </p:nvPr>
        </p:nvSpPr>
        <p:spPr>
          <a:xfrm>
            <a:off x="609600" y="1920083"/>
            <a:ext cx="5384800" cy="4434844"/>
          </a:xfrm>
          <a:prstGeom prst="rect">
            <a:avLst/>
          </a:prstGeom>
        </p:spPr>
        <p:txBody>
          <a:bodyPr/>
          <a:lstStyle>
            <a:lvl3pPr marL="988217" indent="-319881"/>
            <a:lvl4pPr marL="1280582" indent="-302682"/>
            <a:lvl5pPr marL="1555220" indent="-302682"/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55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609600" y="704087"/>
            <a:ext cx="10972800" cy="1143001"/>
          </a:xfrm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63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609600" y="1855247"/>
            <a:ext cx="5386917" cy="659354"/>
          </a:xfrm>
          <a:prstGeom prst="rect">
            <a:avLst/>
          </a:prstGeom>
        </p:spPr>
        <p:txBody>
          <a:bodyPr lIns="0" tIns="0" rIns="0" bIns="0" anchor="ctr"/>
          <a:lstStyle>
            <a:lvl1pPr marL="0" indent="0">
              <a:buClrTx/>
              <a:buSzTx/>
              <a:buNone/>
              <a:defRPr sz="2400" b="1">
                <a:solidFill>
                  <a:srgbClr val="04617B"/>
                </a:solidFill>
              </a:defRPr>
            </a:lvl1pPr>
            <a:lvl2pPr marL="0" indent="0">
              <a:buClrTx/>
              <a:buSzTx/>
              <a:buNone/>
              <a:defRPr sz="2400" b="1">
                <a:solidFill>
                  <a:srgbClr val="04617B"/>
                </a:solidFill>
              </a:defRPr>
            </a:lvl2pPr>
            <a:lvl3pPr marL="0" indent="0">
              <a:buClrTx/>
              <a:buSzTx/>
              <a:buNone/>
              <a:defRPr sz="2400" b="1">
                <a:solidFill>
                  <a:srgbClr val="04617B"/>
                </a:solidFill>
              </a:defRPr>
            </a:lvl3pPr>
            <a:lvl4pPr marL="0" indent="0">
              <a:buClrTx/>
              <a:buSzTx/>
              <a:buNone/>
              <a:defRPr sz="2400" b="1">
                <a:solidFill>
                  <a:srgbClr val="04617B"/>
                </a:solidFill>
              </a:defRPr>
            </a:lvl4pPr>
            <a:lvl5pPr marL="0" indent="0">
              <a:buClrTx/>
              <a:buSzTx/>
              <a:buNone/>
              <a:defRPr sz="2400" b="1">
                <a:solidFill>
                  <a:srgbClr val="04617B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64" name="Текст 3"/>
          <p:cNvSpPr>
            <a:spLocks noGrp="1"/>
          </p:cNvSpPr>
          <p:nvPr>
            <p:ph type="body" sz="quarter" idx="21"/>
          </p:nvPr>
        </p:nvSpPr>
        <p:spPr>
          <a:xfrm>
            <a:off x="6193368" y="1859757"/>
            <a:ext cx="5389035" cy="654846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65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609600" y="704087"/>
            <a:ext cx="11074400" cy="1143001"/>
          </a:xfrm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7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914400" y="514351"/>
            <a:ext cx="3657600" cy="1162051"/>
          </a:xfrm>
          <a:prstGeom prst="rect">
            <a:avLst/>
          </a:prstGeom>
        </p:spPr>
        <p:txBody>
          <a:bodyPr/>
          <a:lstStyle>
            <a:lvl1pPr>
              <a:defRPr sz="2600"/>
            </a:lvl1pPr>
          </a:lstStyle>
          <a:p>
            <a:r>
              <a:t>Текст заголовка</a:t>
            </a:r>
          </a:p>
        </p:txBody>
      </p:sp>
      <p:sp>
        <p:nvSpPr>
          <p:cNvPr id="88" name="Уровень текста 1…"/>
          <p:cNvSpPr txBox="1">
            <a:spLocks noGrp="1"/>
          </p:cNvSpPr>
          <p:nvPr>
            <p:ph type="body" sz="half" idx="1"/>
          </p:nvPr>
        </p:nvSpPr>
        <p:spPr>
          <a:xfrm>
            <a:off x="914400" y="1676400"/>
            <a:ext cx="3657600" cy="4572000"/>
          </a:xfrm>
          <a:prstGeom prst="rect">
            <a:avLst/>
          </a:prstGeom>
        </p:spPr>
        <p:txBody>
          <a:bodyPr lIns="18288" tIns="18288" rIns="18288" bIns="18288"/>
          <a:lstStyle>
            <a:lvl1pPr marL="0" indent="0">
              <a:buClrTx/>
              <a:buSzTx/>
              <a:buNone/>
              <a:defRPr sz="1400"/>
            </a:lvl1pPr>
            <a:lvl2pPr marL="0" indent="0">
              <a:buClrTx/>
              <a:buSzTx/>
              <a:buNone/>
              <a:defRPr sz="1400"/>
            </a:lvl2pPr>
            <a:lvl3pPr marL="0" indent="0">
              <a:buClrTx/>
              <a:buSzTx/>
              <a:buNone/>
              <a:defRPr sz="1400"/>
            </a:lvl3pPr>
            <a:lvl4pPr marL="0" indent="0">
              <a:buClrTx/>
              <a:buSzTx/>
              <a:buNone/>
              <a:defRPr sz="1400"/>
            </a:lvl4pPr>
            <a:lvl5pPr marL="0" indent="0">
              <a:buClrTx/>
              <a:buSzTx/>
              <a:buNone/>
              <a:defRPr sz="1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8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Прямоугольник с одним вырезанным скругленным углом 13"/>
          <p:cNvSpPr/>
          <p:nvPr/>
        </p:nvSpPr>
        <p:spPr>
          <a:xfrm rot="420000" flipV="1">
            <a:off x="4221162" y="1108075"/>
            <a:ext cx="7010401" cy="41148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138" y="0"/>
                </a:lnTo>
                <a:lnTo>
                  <a:pt x="21600" y="788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3175" cap="rnd">
            <a:solidFill>
              <a:srgbClr val="C0C0C0"/>
            </a:solidFill>
          </a:ln>
          <a:effectLst>
            <a:outerShdw blurRad="63500" dist="38500" dir="7500000" rotWithShape="0">
              <a:srgbClr val="000000">
                <a:alpha val="25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97" name="Прямоугольный треугольник 5"/>
          <p:cNvSpPr/>
          <p:nvPr/>
        </p:nvSpPr>
        <p:spPr>
          <a:xfrm rot="420000" flipV="1">
            <a:off x="10672760" y="5359400"/>
            <a:ext cx="206377" cy="1555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12700">
            <a:solidFill>
              <a:srgbClr val="FFFFFF"/>
            </a:solidFill>
            <a:bevel/>
          </a:ln>
          <a:effectLst>
            <a:outerShdw blurRad="25400" dist="6350" dir="12900000" rotWithShape="0">
              <a:srgbClr val="000000">
                <a:alpha val="47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98" name="Полилиния 6"/>
          <p:cNvSpPr/>
          <p:nvPr/>
        </p:nvSpPr>
        <p:spPr>
          <a:xfrm flipV="1">
            <a:off x="-12700" y="5816600"/>
            <a:ext cx="12217403" cy="10414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" y="66"/>
                </a:moveTo>
                <a:lnTo>
                  <a:pt x="9513" y="0"/>
                </a:lnTo>
                <a:cubicBezTo>
                  <a:pt x="10276" y="3326"/>
                  <a:pt x="14325" y="12084"/>
                  <a:pt x="16368" y="12084"/>
                </a:cubicBezTo>
                <a:cubicBezTo>
                  <a:pt x="18412" y="12084"/>
                  <a:pt x="20679" y="5005"/>
                  <a:pt x="21578" y="1811"/>
                </a:cubicBezTo>
                <a:lnTo>
                  <a:pt x="21600" y="7013"/>
                </a:lnTo>
                <a:cubicBezTo>
                  <a:pt x="21218" y="8462"/>
                  <a:pt x="18771" y="14521"/>
                  <a:pt x="16099" y="14455"/>
                </a:cubicBezTo>
                <a:cubicBezTo>
                  <a:pt x="13427" y="14389"/>
                  <a:pt x="8252" y="5433"/>
                  <a:pt x="5568" y="6618"/>
                </a:cubicBezTo>
                <a:cubicBezTo>
                  <a:pt x="2807" y="6882"/>
                  <a:pt x="1010" y="15871"/>
                  <a:pt x="0" y="21600"/>
                </a:cubicBezTo>
                <a:lnTo>
                  <a:pt x="22" y="66"/>
                </a:lnTo>
                <a:close/>
              </a:path>
            </a:pathLst>
          </a:custGeom>
          <a:gradFill>
            <a:gsLst>
              <a:gs pos="0">
                <a:srgbClr val="00739E">
                  <a:alpha val="45000"/>
                </a:srgbClr>
              </a:gs>
              <a:gs pos="100000">
                <a:srgbClr val="00C5CE">
                  <a:alpha val="55000"/>
                </a:srgbClr>
              </a:gs>
            </a:gsLst>
            <a:lin ang="5400000"/>
          </a:gra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99" name="Полилиния 7"/>
          <p:cNvSpPr/>
          <p:nvPr/>
        </p:nvSpPr>
        <p:spPr>
          <a:xfrm flipV="1">
            <a:off x="5842000" y="6250780"/>
            <a:ext cx="6350002" cy="607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552" extrusionOk="0">
                <a:moveTo>
                  <a:pt x="0" y="0"/>
                </a:moveTo>
                <a:cubicBezTo>
                  <a:pt x="1253" y="3703"/>
                  <a:pt x="8410" y="19349"/>
                  <a:pt x="12010" y="20475"/>
                </a:cubicBezTo>
                <a:cubicBezTo>
                  <a:pt x="15610" y="21600"/>
                  <a:pt x="20002" y="10128"/>
                  <a:pt x="21600" y="6752"/>
                </a:cubicBezTo>
                <a:lnTo>
                  <a:pt x="21600" y="218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9FA6">
                  <a:alpha val="30000"/>
                </a:srgbClr>
              </a:gs>
              <a:gs pos="80000">
                <a:srgbClr val="008ABE">
                  <a:alpha val="45000"/>
                </a:srgbClr>
              </a:gs>
            </a:gsLst>
            <a:lin ang="5400000"/>
          </a:gra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00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12800" y="1176995"/>
            <a:ext cx="2950466" cy="1582623"/>
          </a:xfrm>
          <a:prstGeom prst="rect">
            <a:avLst/>
          </a:prstGeom>
        </p:spPr>
        <p:txBody>
          <a:bodyPr lIns="45718" tIns="45718" rIns="45718" bIns="45718"/>
          <a:lstStyle>
            <a:lvl1pPr>
              <a:defRPr sz="2000" b="1"/>
            </a:lvl1pPr>
          </a:lstStyle>
          <a:p>
            <a:r>
              <a:t>Текст заголовка</a:t>
            </a:r>
          </a:p>
        </p:txBody>
      </p:sp>
      <p:sp>
        <p:nvSpPr>
          <p:cNvPr id="101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12800" y="2828785"/>
            <a:ext cx="2946400" cy="2179322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200"/>
              </a:spcBef>
              <a:buClrTx/>
              <a:buSzTx/>
              <a:buNone/>
              <a:defRPr sz="1300"/>
            </a:lvl1pPr>
            <a:lvl2pPr>
              <a:spcBef>
                <a:spcPts val="200"/>
              </a:spcBef>
              <a:buClrTx/>
              <a:defRPr sz="1300"/>
            </a:lvl2pPr>
            <a:lvl3pPr marL="988217" indent="-319881">
              <a:spcBef>
                <a:spcPts val="200"/>
              </a:spcBef>
              <a:buClrTx/>
              <a:defRPr sz="1300"/>
            </a:lvl3pPr>
            <a:lvl4pPr marL="1280582" indent="-302682">
              <a:spcBef>
                <a:spcPts val="200"/>
              </a:spcBef>
              <a:buClrTx/>
              <a:defRPr sz="1300"/>
            </a:lvl4pPr>
            <a:lvl5pPr marL="1555220" indent="-302682">
              <a:spcBef>
                <a:spcPts val="200"/>
              </a:spcBef>
              <a:buClrTx/>
              <a:defRPr sz="13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02" name="Рисунок 2"/>
          <p:cNvSpPr>
            <a:spLocks noGrp="1"/>
          </p:cNvSpPr>
          <p:nvPr>
            <p:ph type="pic" sz="half" idx="21"/>
          </p:nvPr>
        </p:nvSpPr>
        <p:spPr>
          <a:xfrm rot="420000">
            <a:off x="4647724" y="1199516"/>
            <a:ext cx="6156960" cy="3931923"/>
          </a:xfrm>
          <a:prstGeom prst="rect">
            <a:avLst/>
          </a:prstGeom>
          <a:ln w="3175" cap="rnd">
            <a:solidFill>
              <a:srgbClr val="C0C0C0"/>
            </a:solidFill>
            <a:round/>
          </a:ln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0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лилиния 6"/>
          <p:cNvSpPr/>
          <p:nvPr/>
        </p:nvSpPr>
        <p:spPr>
          <a:xfrm>
            <a:off x="-12700" y="-7939"/>
            <a:ext cx="12217403" cy="10414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" y="66"/>
                </a:moveTo>
                <a:lnTo>
                  <a:pt x="9513" y="0"/>
                </a:lnTo>
                <a:cubicBezTo>
                  <a:pt x="10276" y="3326"/>
                  <a:pt x="14325" y="12084"/>
                  <a:pt x="16368" y="12084"/>
                </a:cubicBezTo>
                <a:cubicBezTo>
                  <a:pt x="18412" y="12084"/>
                  <a:pt x="20679" y="5005"/>
                  <a:pt x="21578" y="1811"/>
                </a:cubicBezTo>
                <a:lnTo>
                  <a:pt x="21600" y="7013"/>
                </a:lnTo>
                <a:cubicBezTo>
                  <a:pt x="21218" y="8462"/>
                  <a:pt x="18771" y="14521"/>
                  <a:pt x="16099" y="14455"/>
                </a:cubicBezTo>
                <a:cubicBezTo>
                  <a:pt x="13427" y="14389"/>
                  <a:pt x="8252" y="5433"/>
                  <a:pt x="5568" y="6618"/>
                </a:cubicBezTo>
                <a:cubicBezTo>
                  <a:pt x="2807" y="6882"/>
                  <a:pt x="1010" y="15871"/>
                  <a:pt x="0" y="21600"/>
                </a:cubicBezTo>
                <a:lnTo>
                  <a:pt x="22" y="66"/>
                </a:lnTo>
                <a:close/>
              </a:path>
            </a:pathLst>
          </a:custGeom>
          <a:gradFill>
            <a:gsLst>
              <a:gs pos="0">
                <a:srgbClr val="00739E">
                  <a:alpha val="45000"/>
                </a:srgbClr>
              </a:gs>
              <a:gs pos="100000">
                <a:srgbClr val="00C5CE">
                  <a:alpha val="55000"/>
                </a:srgbClr>
              </a:gs>
            </a:gsLst>
            <a:lin ang="5400000"/>
          </a:gra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3" name="Полилиния 7"/>
          <p:cNvSpPr/>
          <p:nvPr/>
        </p:nvSpPr>
        <p:spPr>
          <a:xfrm>
            <a:off x="5842000" y="-7938"/>
            <a:ext cx="6350002" cy="6072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552" extrusionOk="0">
                <a:moveTo>
                  <a:pt x="0" y="0"/>
                </a:moveTo>
                <a:cubicBezTo>
                  <a:pt x="1253" y="3703"/>
                  <a:pt x="8410" y="19349"/>
                  <a:pt x="12010" y="20475"/>
                </a:cubicBezTo>
                <a:cubicBezTo>
                  <a:pt x="15610" y="21600"/>
                  <a:pt x="20002" y="10128"/>
                  <a:pt x="21600" y="6752"/>
                </a:cubicBezTo>
                <a:lnTo>
                  <a:pt x="21600" y="218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9FA6">
                  <a:alpha val="30000"/>
                </a:srgbClr>
              </a:gs>
              <a:gs pos="80000">
                <a:srgbClr val="008ABE">
                  <a:alpha val="45000"/>
                </a:srgbClr>
              </a:gs>
            </a:gsLst>
            <a:lin ang="5400000"/>
          </a:gra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grpSp>
        <p:nvGrpSpPr>
          <p:cNvPr id="6" name="Группа 1"/>
          <p:cNvGrpSpPr/>
          <p:nvPr/>
        </p:nvGrpSpPr>
        <p:grpSpPr>
          <a:xfrm>
            <a:off x="-33899" y="-88300"/>
            <a:ext cx="12254294" cy="1203169"/>
            <a:chOff x="-1" y="0"/>
            <a:chExt cx="12254292" cy="1203167"/>
          </a:xfrm>
        </p:grpSpPr>
        <p:sp>
          <p:nvSpPr>
            <p:cNvPr id="4" name="Полилиния 11"/>
            <p:cNvSpPr/>
            <p:nvPr/>
          </p:nvSpPr>
          <p:spPr>
            <a:xfrm rot="21435690">
              <a:off x="7836" y="291516"/>
              <a:ext cx="12217885" cy="6201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681" extrusionOk="0">
                  <a:moveTo>
                    <a:pt x="0" y="19778"/>
                  </a:moveTo>
                  <a:cubicBezTo>
                    <a:pt x="1055" y="15110"/>
                    <a:pt x="3454" y="5630"/>
                    <a:pt x="6017" y="5774"/>
                  </a:cubicBezTo>
                  <a:cubicBezTo>
                    <a:pt x="8581" y="5917"/>
                    <a:pt x="12783" y="21600"/>
                    <a:pt x="15380" y="20638"/>
                  </a:cubicBezTo>
                  <a:cubicBezTo>
                    <a:pt x="17978" y="19675"/>
                    <a:pt x="20305" y="4300"/>
                    <a:pt x="21600" y="0"/>
                  </a:cubicBezTo>
                </a:path>
              </a:pathLst>
            </a:custGeom>
            <a:noFill/>
            <a:ln w="10795" cap="flat">
              <a:solidFill>
                <a:srgbClr val="00455F">
                  <a:alpha val="42500"/>
                </a:srgbClr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5" name="Полилиния 12"/>
            <p:cNvSpPr/>
            <p:nvPr/>
          </p:nvSpPr>
          <p:spPr>
            <a:xfrm rot="21435690">
              <a:off x="14273" y="364793"/>
              <a:ext cx="12234902" cy="5066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682" extrusionOk="0">
                  <a:moveTo>
                    <a:pt x="0" y="18514"/>
                  </a:moveTo>
                  <a:cubicBezTo>
                    <a:pt x="1023" y="16364"/>
                    <a:pt x="3563" y="5413"/>
                    <a:pt x="6136" y="5767"/>
                  </a:cubicBezTo>
                  <a:cubicBezTo>
                    <a:pt x="8710" y="6121"/>
                    <a:pt x="12864" y="21600"/>
                    <a:pt x="15441" y="20639"/>
                  </a:cubicBezTo>
                  <a:cubicBezTo>
                    <a:pt x="18019" y="19678"/>
                    <a:pt x="20319" y="4300"/>
                    <a:pt x="21600" y="0"/>
                  </a:cubicBezTo>
                </a:path>
              </a:pathLst>
            </a:custGeom>
            <a:noFill/>
            <a:ln w="9525" cap="flat">
              <a:solidFill>
                <a:srgbClr val="08B6BA">
                  <a:alpha val="78000"/>
                </a:srgbClr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</p:grpSp>
      <p:sp>
        <p:nvSpPr>
          <p:cNvPr id="7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609600" y="704850"/>
            <a:ext cx="10972800" cy="1143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b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8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609600" y="1935163"/>
            <a:ext cx="10972800" cy="43894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9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400185" y="6548661"/>
            <a:ext cx="182216" cy="172815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 anchor="b">
            <a:spAutoFit/>
          </a:bodyPr>
          <a:lstStyle>
            <a:lvl1pPr algn="r">
              <a:defRPr sz="1200">
                <a:solidFill>
                  <a:srgbClr val="045C75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txStyles>
    <p:title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solidFill>
            <a:srgbClr val="04617B"/>
          </a:solidFill>
          <a:uFillTx/>
          <a:latin typeface="Calibri"/>
          <a:ea typeface="Calibri"/>
          <a:cs typeface="Calibri"/>
          <a:sym typeface="Calibri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solidFill>
            <a:srgbClr val="04617B"/>
          </a:solidFill>
          <a:uFillTx/>
          <a:latin typeface="Calibri"/>
          <a:ea typeface="Calibri"/>
          <a:cs typeface="Calibri"/>
          <a:sym typeface="Calibri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solidFill>
            <a:srgbClr val="04617B"/>
          </a:solidFill>
          <a:uFillTx/>
          <a:latin typeface="Calibri"/>
          <a:ea typeface="Calibri"/>
          <a:cs typeface="Calibri"/>
          <a:sym typeface="Calibri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solidFill>
            <a:srgbClr val="04617B"/>
          </a:solidFill>
          <a:uFillTx/>
          <a:latin typeface="Calibri"/>
          <a:ea typeface="Calibri"/>
          <a:cs typeface="Calibri"/>
          <a:sym typeface="Calibri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solidFill>
            <a:srgbClr val="04617B"/>
          </a:solidFill>
          <a:uFillTx/>
          <a:latin typeface="Calibri"/>
          <a:ea typeface="Calibri"/>
          <a:cs typeface="Calibri"/>
          <a:sym typeface="Calibri"/>
        </a:defRPr>
      </a:lvl5pPr>
      <a:lvl6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solidFill>
            <a:srgbClr val="04617B"/>
          </a:solidFill>
          <a:uFillTx/>
          <a:latin typeface="Calibri"/>
          <a:ea typeface="Calibri"/>
          <a:cs typeface="Calibri"/>
          <a:sym typeface="Calibri"/>
        </a:defRPr>
      </a:lvl6pPr>
      <a:lvl7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solidFill>
            <a:srgbClr val="04617B"/>
          </a:solidFill>
          <a:uFillTx/>
          <a:latin typeface="Calibri"/>
          <a:ea typeface="Calibri"/>
          <a:cs typeface="Calibri"/>
          <a:sym typeface="Calibri"/>
        </a:defRPr>
      </a:lvl7pPr>
      <a:lvl8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solidFill>
            <a:srgbClr val="04617B"/>
          </a:solidFill>
          <a:uFillTx/>
          <a:latin typeface="Calibri"/>
          <a:ea typeface="Calibri"/>
          <a:cs typeface="Calibri"/>
          <a:sym typeface="Calibri"/>
        </a:defRPr>
      </a:lvl8pPr>
      <a:lvl9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solidFill>
            <a:srgbClr val="04617B"/>
          </a:solidFill>
          <a:uFillTx/>
          <a:latin typeface="Calibri"/>
          <a:ea typeface="Calibri"/>
          <a:cs typeface="Calibri"/>
          <a:sym typeface="Calibri"/>
        </a:defRPr>
      </a:lvl9pPr>
    </p:titleStyle>
    <p:bodyStyle>
      <a:lvl1pPr marL="273050" marR="0" indent="-27305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3"/>
        </a:buClr>
        <a:buSzPct val="95000"/>
        <a:buFontTx/>
        <a:buChar char="●"/>
        <a:tabLst/>
        <a:defRPr sz="2600" b="0" i="0" u="none" strike="noStrike" cap="none" spc="0" baseline="0">
          <a:solidFill>
            <a:srgbClr val="000000"/>
          </a:solidFill>
          <a:uFillTx/>
          <a:latin typeface="Constantia"/>
          <a:ea typeface="Constantia"/>
          <a:cs typeface="Constantia"/>
          <a:sym typeface="Constantia"/>
        </a:defRPr>
      </a:lvl1pPr>
      <a:lvl2pPr marL="660267" marR="0" indent="-266568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3"/>
        </a:buClr>
        <a:buSzPct val="85000"/>
        <a:buFontTx/>
        <a:buChar char="●"/>
        <a:tabLst/>
        <a:defRPr sz="2600" b="0" i="0" u="none" strike="noStrike" cap="none" spc="0" baseline="0">
          <a:solidFill>
            <a:srgbClr val="000000"/>
          </a:solidFill>
          <a:uFillTx/>
          <a:latin typeface="Constantia"/>
          <a:ea typeface="Constantia"/>
          <a:cs typeface="Constantia"/>
          <a:sym typeface="Constantia"/>
        </a:defRPr>
      </a:lvl2pPr>
      <a:lvl3pPr marL="972985" marR="0" indent="-304648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3"/>
        </a:buClr>
        <a:buSzPct val="70000"/>
        <a:buFontTx/>
        <a:buChar char="●"/>
        <a:tabLst/>
        <a:defRPr sz="2600" b="0" i="0" u="none" strike="noStrike" cap="none" spc="0" baseline="0">
          <a:solidFill>
            <a:srgbClr val="000000"/>
          </a:solidFill>
          <a:uFillTx/>
          <a:latin typeface="Constantia"/>
          <a:ea typeface="Constantia"/>
          <a:cs typeface="Constantia"/>
          <a:sym typeface="Constantia"/>
        </a:defRPr>
      </a:lvl3pPr>
      <a:lvl4pPr marL="1250313" marR="0" indent="-272413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3"/>
        </a:buClr>
        <a:buSzPct val="65000"/>
        <a:buFontTx/>
        <a:buChar char="●"/>
        <a:tabLst/>
        <a:defRPr sz="2600" b="0" i="0" u="none" strike="noStrike" cap="none" spc="0" baseline="0">
          <a:solidFill>
            <a:srgbClr val="000000"/>
          </a:solidFill>
          <a:uFillTx/>
          <a:latin typeface="Constantia"/>
          <a:ea typeface="Constantia"/>
          <a:cs typeface="Constantia"/>
          <a:sym typeface="Constantia"/>
        </a:defRPr>
      </a:lvl4pPr>
      <a:lvl5pPr marL="1524951" marR="0" indent="-272413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3"/>
        </a:buClr>
        <a:buSzPct val="65000"/>
        <a:buFontTx/>
        <a:buChar char="●"/>
        <a:tabLst/>
        <a:defRPr sz="2600" b="0" i="0" u="none" strike="noStrike" cap="none" spc="0" baseline="0">
          <a:solidFill>
            <a:srgbClr val="000000"/>
          </a:solidFill>
          <a:uFillTx/>
          <a:latin typeface="Constantia"/>
          <a:ea typeface="Constantia"/>
          <a:cs typeface="Constantia"/>
          <a:sym typeface="Constantia"/>
        </a:defRPr>
      </a:lvl5pPr>
      <a:lvl6pPr marL="1830832" marR="0" indent="-303783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3"/>
        </a:buClr>
        <a:buSzPct val="80000"/>
        <a:buFontTx/>
        <a:buChar char="●"/>
        <a:tabLst/>
        <a:defRPr sz="2600" b="0" i="0" u="none" strike="noStrike" cap="none" spc="0" baseline="0">
          <a:solidFill>
            <a:srgbClr val="000000"/>
          </a:solidFill>
          <a:uFillTx/>
          <a:latin typeface="Constantia"/>
          <a:ea typeface="Constantia"/>
          <a:cs typeface="Constantia"/>
          <a:sym typeface="Constantia"/>
        </a:defRPr>
      </a:lvl6pPr>
      <a:lvl7pPr marL="2034538" marR="0" indent="-297178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3"/>
        </a:buClr>
        <a:buSzPct val="80000"/>
        <a:buFontTx/>
        <a:buChar char="●"/>
        <a:tabLst/>
        <a:defRPr sz="2600" b="0" i="0" u="none" strike="noStrike" cap="none" spc="0" baseline="0">
          <a:solidFill>
            <a:srgbClr val="000000"/>
          </a:solidFill>
          <a:uFillTx/>
          <a:latin typeface="Constantia"/>
          <a:ea typeface="Constantia"/>
          <a:cs typeface="Constantia"/>
          <a:sym typeface="Constantia"/>
        </a:defRPr>
      </a:lvl7pPr>
      <a:lvl8pPr marL="2308860" marR="0" indent="-297178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3"/>
        </a:buClr>
        <a:buSzPct val="100000"/>
        <a:buFontTx/>
        <a:buChar char="•"/>
        <a:tabLst/>
        <a:defRPr sz="2600" b="0" i="0" u="none" strike="noStrike" cap="none" spc="0" baseline="0">
          <a:solidFill>
            <a:srgbClr val="000000"/>
          </a:solidFill>
          <a:uFillTx/>
          <a:latin typeface="Constantia"/>
          <a:ea typeface="Constantia"/>
          <a:cs typeface="Constantia"/>
          <a:sym typeface="Constantia"/>
        </a:defRPr>
      </a:lvl8pPr>
      <a:lvl9pPr marL="2625633" marR="0" indent="-339633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3"/>
        </a:buClr>
        <a:buSzPct val="100000"/>
        <a:buFontTx/>
        <a:buChar char="•"/>
        <a:tabLst/>
        <a:defRPr sz="2600" b="0" i="0" u="none" strike="noStrike" cap="none" spc="0" baseline="0">
          <a:solidFill>
            <a:srgbClr val="000000"/>
          </a:solidFill>
          <a:uFillTx/>
          <a:latin typeface="Constantia"/>
          <a:ea typeface="Constantia"/>
          <a:cs typeface="Constantia"/>
          <a:sym typeface="Constantia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TextBox 4"/>
          <p:cNvSpPr txBox="1"/>
          <p:nvPr/>
        </p:nvSpPr>
        <p:spPr>
          <a:xfrm>
            <a:off x="3021697" y="178815"/>
            <a:ext cx="8601204" cy="10179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algn="r">
              <a:defRPr sz="3200" b="1">
                <a:solidFill>
                  <a:srgbClr val="009EEC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 </a:t>
            </a:r>
            <a:r>
              <a:rPr>
                <a:solidFill>
                  <a:srgbClr val="FFFFFF"/>
                </a:solidFill>
              </a:rPr>
              <a:t>ФГБОУ ВО   &lt;&lt;Чеченсгосударственный университе.  А.А.Кадырова&gt;&gt;</a:t>
            </a:r>
          </a:p>
        </p:txBody>
      </p:sp>
      <p:sp>
        <p:nvSpPr>
          <p:cNvPr id="113" name="TextBox 6"/>
          <p:cNvSpPr txBox="1"/>
          <p:nvPr/>
        </p:nvSpPr>
        <p:spPr>
          <a:xfrm>
            <a:off x="998183" y="1643049"/>
            <a:ext cx="9639936" cy="4213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sz="24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               Института экономики и финансов</a:t>
            </a:r>
          </a:p>
        </p:txBody>
      </p:sp>
      <p:sp>
        <p:nvSpPr>
          <p:cNvPr id="114" name="Прямоугольник 9"/>
          <p:cNvSpPr txBox="1"/>
          <p:nvPr/>
        </p:nvSpPr>
        <p:spPr>
          <a:xfrm>
            <a:off x="2212629" y="2533650"/>
            <a:ext cx="9598291" cy="6463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sz="4000">
                <a:solidFill>
                  <a:srgbClr val="FF0000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Портфолио специалиста</a:t>
            </a:r>
          </a:p>
        </p:txBody>
      </p:sp>
      <p:sp>
        <p:nvSpPr>
          <p:cNvPr id="115" name="Прямоугольник 11"/>
          <p:cNvSpPr txBox="1"/>
          <p:nvPr/>
        </p:nvSpPr>
        <p:spPr>
          <a:xfrm>
            <a:off x="3021697" y="3586170"/>
            <a:ext cx="6589374" cy="9541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2800">
                <a:solidFill>
                  <a:srgbClr val="D9D9D9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rPr dirty="0"/>
              <a:t>ФИО</a:t>
            </a:r>
            <a:r>
              <a:rPr dirty="0">
                <a:solidFill>
                  <a:srgbClr val="FFFFFF"/>
                </a:solidFill>
              </a:rPr>
              <a:t>: </a:t>
            </a:r>
            <a:r>
              <a:rPr lang="ru-RU" dirty="0" err="1">
                <a:solidFill>
                  <a:srgbClr val="FFFFFF"/>
                </a:solidFill>
              </a:rPr>
              <a:t>Аласханов</a:t>
            </a:r>
            <a:r>
              <a:rPr lang="ru-RU" dirty="0">
                <a:solidFill>
                  <a:srgbClr val="FFFFFF"/>
                </a:solidFill>
              </a:rPr>
              <a:t> Хасан </a:t>
            </a:r>
            <a:r>
              <a:rPr lang="ru-RU" dirty="0" err="1">
                <a:solidFill>
                  <a:srgbClr val="FFFFFF"/>
                </a:solidFill>
              </a:rPr>
              <a:t>Алиханович</a:t>
            </a:r>
            <a:r>
              <a:rPr lang="ru-RU" dirty="0">
                <a:solidFill>
                  <a:srgbClr val="FFFFFF"/>
                </a:solidFill>
              </a:rPr>
              <a:t> </a:t>
            </a:r>
            <a:endParaRPr dirty="0">
              <a:solidFill>
                <a:srgbClr val="FFFFFF"/>
              </a:solidFill>
            </a:endParaRPr>
          </a:p>
          <a:p>
            <a:pPr>
              <a:defRPr sz="2800">
                <a:solidFill>
                  <a:srgbClr val="FFFFFF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rPr dirty="0"/>
              <a:t>   </a:t>
            </a:r>
          </a:p>
        </p:txBody>
      </p:sp>
      <p:sp>
        <p:nvSpPr>
          <p:cNvPr id="116" name="Прямоугольник 12"/>
          <p:cNvSpPr txBox="1"/>
          <p:nvPr/>
        </p:nvSpPr>
        <p:spPr>
          <a:xfrm>
            <a:off x="2969895" y="4473576"/>
            <a:ext cx="7372985" cy="4384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2400">
                <a:solidFill>
                  <a:srgbClr val="D9D9D9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Форма обучения:  </a:t>
            </a:r>
            <a:r>
              <a:rPr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Очная</a:t>
            </a:r>
          </a:p>
        </p:txBody>
      </p:sp>
      <p:sp>
        <p:nvSpPr>
          <p:cNvPr id="117" name="Прямоугольник 13"/>
          <p:cNvSpPr txBox="1"/>
          <p:nvPr/>
        </p:nvSpPr>
        <p:spPr>
          <a:xfrm>
            <a:off x="2969895" y="4891088"/>
            <a:ext cx="4587149" cy="461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2400">
                <a:solidFill>
                  <a:srgbClr val="D9D9D9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rPr dirty="0"/>
              <a:t>Специальность: Т</a:t>
            </a:r>
            <a:r>
              <a:rPr lang="ru-RU" dirty="0" err="1"/>
              <a:t>оргово</a:t>
            </a:r>
            <a:r>
              <a:rPr dirty="0"/>
              <a:t>е дело</a:t>
            </a:r>
          </a:p>
        </p:txBody>
      </p:sp>
      <p:pic>
        <p:nvPicPr>
          <p:cNvPr id="118" name="Рисунок 1" descr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2319" y="-51848"/>
            <a:ext cx="3323682" cy="3323679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Прямоугольник 2"/>
          <p:cNvSpPr/>
          <p:nvPr/>
        </p:nvSpPr>
        <p:spPr>
          <a:xfrm>
            <a:off x="757520" y="3519610"/>
            <a:ext cx="1744003" cy="1907931"/>
          </a:xfrm>
          <a:prstGeom prst="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928368" y="3639698"/>
            <a:ext cx="1939059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 ФОТО</a:t>
            </a:r>
          </a:p>
          <a:p>
            <a:endParaRPr lang="ru-RU" dirty="0">
              <a:latin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F8DD0AC-5A16-50E9-5B88-63E73F8AB3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98" y="3447377"/>
            <a:ext cx="2093329" cy="2787927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Прямоугольник 2"/>
          <p:cNvSpPr txBox="1"/>
          <p:nvPr/>
        </p:nvSpPr>
        <p:spPr>
          <a:xfrm>
            <a:off x="1361657" y="150813"/>
            <a:ext cx="8978463" cy="4370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 algn="ctr">
              <a:defRPr sz="24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ПУБЛИКАЦИИ В НАУЧНЫХ ИЗДАНИЯХ, НАУЧНЫЕ СТАТЬИ</a:t>
            </a:r>
          </a:p>
        </p:txBody>
      </p:sp>
      <p:sp>
        <p:nvSpPr>
          <p:cNvPr id="122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23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24" name="Прямоугольник 5"/>
          <p:cNvSpPr/>
          <p:nvPr/>
        </p:nvSpPr>
        <p:spPr>
          <a:xfrm>
            <a:off x="-2" y="1120775"/>
            <a:ext cx="2611442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25" name="Прямоугольник 6"/>
          <p:cNvSpPr/>
          <p:nvPr/>
        </p:nvSpPr>
        <p:spPr>
          <a:xfrm>
            <a:off x="0" y="1709738"/>
            <a:ext cx="11798300" cy="763589"/>
          </a:xfrm>
          <a:prstGeom prst="rect">
            <a:avLst/>
          </a:prstGeom>
          <a:solidFill>
            <a:srgbClr val="FFF2CB"/>
          </a:solidFill>
          <a:ln w="25400">
            <a:solidFill>
              <a:srgbClr val="F5BD14"/>
            </a:solidFill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26" name="TextBox 7"/>
          <p:cNvSpPr txBox="1"/>
          <p:nvPr/>
        </p:nvSpPr>
        <p:spPr>
          <a:xfrm>
            <a:off x="431481" y="1763714"/>
            <a:ext cx="11335386" cy="3330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i="1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Научные труды, участие в конференциях,  научные статьи за период обучения </a:t>
            </a:r>
          </a:p>
        </p:txBody>
      </p:sp>
      <p:graphicFrame>
        <p:nvGraphicFramePr>
          <p:cNvPr id="127" name="Таблица 8"/>
          <p:cNvGraphicFramePr/>
          <p:nvPr/>
        </p:nvGraphicFramePr>
        <p:xfrm>
          <a:off x="195262" y="2813050"/>
          <a:ext cx="11798300" cy="3114676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39"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sym typeface="Helvetica"/>
                        </a:defRPr>
                      </a:pPr>
                      <a:r>
                        <a:t>№</a:t>
                      </a:r>
                    </a:p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sym typeface="Helvetica"/>
                        </a:defRPr>
                      </a:pPr>
                      <a:r>
                        <a:t>п/п</a:t>
                      </a:r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sym typeface="Helvetica"/>
                        </a:defRPr>
                      </a:pPr>
                      <a:r>
                        <a:t>Наименование работы,</a:t>
                      </a:r>
                    </a:p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sym typeface="Helvetica"/>
                        </a:defRPr>
                      </a:pPr>
                      <a:r>
                        <a:t>ее вид</a:t>
                      </a:r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sym typeface="Helvetica"/>
                        </a:rPr>
                        <a:t>Выходные данные*</a:t>
                      </a:r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sym typeface="Helvetica"/>
                        </a:rPr>
                        <a:t>Соавторы</a:t>
                      </a:r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85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sym typeface="Helvetica"/>
                        </a:rPr>
                        <a:t>1.</a:t>
                      </a:r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sym typeface="Helvetica"/>
                        </a:rPr>
                        <a:t>2.</a:t>
                      </a:r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sym typeface="Helvetica"/>
                        </a:rPr>
                        <a:t>3.</a:t>
                      </a:r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sym typeface="Helvetica"/>
                        </a:rPr>
                        <a:t>4.</a:t>
                      </a:r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28" name="Прямоугольник 10"/>
          <p:cNvSpPr txBox="1"/>
          <p:nvPr/>
        </p:nvSpPr>
        <p:spPr>
          <a:xfrm>
            <a:off x="164783" y="6403976"/>
            <a:ext cx="4397532" cy="3005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1600" b="1">
                <a:solidFill>
                  <a:srgbClr val="1F497D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* - Оформляются в соответствии с ГОСТ 7.1-2003 </a:t>
            </a:r>
          </a:p>
        </p:txBody>
      </p:sp>
      <p:pic>
        <p:nvPicPr>
          <p:cNvPr id="129" name="Рисунок 12" descr="Рисунок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Прямоугольник 2"/>
          <p:cNvSpPr txBox="1"/>
          <p:nvPr/>
        </p:nvSpPr>
        <p:spPr>
          <a:xfrm>
            <a:off x="2239248" y="314325"/>
            <a:ext cx="7397907" cy="4370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 algn="ctr">
              <a:defRPr sz="24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 РЕЗУЛЬТАТЫ ПРОМЕЖУТОЧНОЙ АТТЕСТАЦИИ </a:t>
            </a:r>
          </a:p>
        </p:txBody>
      </p:sp>
      <p:sp>
        <p:nvSpPr>
          <p:cNvPr id="132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33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34" name="Прямоугольник 5"/>
          <p:cNvSpPr/>
          <p:nvPr/>
        </p:nvSpPr>
        <p:spPr>
          <a:xfrm>
            <a:off x="-2" y="1120775"/>
            <a:ext cx="2611442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graphicFrame>
        <p:nvGraphicFramePr>
          <p:cNvPr id="135" name="Group 131"/>
          <p:cNvGraphicFramePr/>
          <p:nvPr>
            <p:extLst>
              <p:ext uri="{D42A27DB-BD31-4B8C-83A1-F6EECF244321}">
                <p14:modId xmlns:p14="http://schemas.microsoft.com/office/powerpoint/2010/main" val="2137346922"/>
              </p:ext>
            </p:extLst>
          </p:nvPr>
        </p:nvGraphicFramePr>
        <p:xfrm>
          <a:off x="666712" y="2285992"/>
          <a:ext cx="10069503" cy="4034466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8911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878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904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3967">
                <a:tc>
                  <a:txBody>
                    <a:bodyPr/>
                    <a:lstStyle/>
                    <a:p>
                      <a:pPr algn="ctr">
                        <a:def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t>№</a:t>
                      </a:r>
                    </a:p>
                    <a:p>
                      <a:pPr algn="ctr">
                        <a:def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t>п/п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dirty="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6437">
                <a:tc gridSpan="3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 семестр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marL="342900" indent="-342900" algn="ctr">
                        <a:defRPr sz="1800"/>
                      </a:pPr>
                      <a:r>
                        <a:rPr>
                          <a:solidFill>
                            <a:srgbClr val="0070C0"/>
                          </a:solidFill>
                          <a:sym typeface="Helvetica"/>
                        </a:rPr>
                        <a:t>1.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История России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3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История Чр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3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Основы права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3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Иностранный язык 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 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Физическая культура 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ОРГ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Чечен-язык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 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Эк-теория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 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БЖД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36" name="TextBox 14"/>
          <p:cNvSpPr txBox="1"/>
          <p:nvPr/>
        </p:nvSpPr>
        <p:spPr>
          <a:xfrm>
            <a:off x="539433" y="1714500"/>
            <a:ext cx="5151310" cy="350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b="1">
                <a:solidFill>
                  <a:srgbClr val="4175B5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Оценки, полученные на экзаменах и зачетах</a:t>
            </a:r>
          </a:p>
        </p:txBody>
      </p:sp>
      <p:pic>
        <p:nvPicPr>
          <p:cNvPr id="137" name="Рисунок 10" descr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Прямоугольник 2"/>
          <p:cNvSpPr txBox="1"/>
          <p:nvPr/>
        </p:nvSpPr>
        <p:spPr>
          <a:xfrm>
            <a:off x="2281589" y="314325"/>
            <a:ext cx="7313224" cy="4370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 algn="ctr">
              <a:defRPr sz="24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 РЕЗУЛЬТАТЫ ПРОМЕЖУТОЧНОЙ АТТЕСТАЦИИ</a:t>
            </a:r>
          </a:p>
        </p:txBody>
      </p:sp>
      <p:sp>
        <p:nvSpPr>
          <p:cNvPr id="140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41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42" name="Прямоугольник 5"/>
          <p:cNvSpPr/>
          <p:nvPr/>
        </p:nvSpPr>
        <p:spPr>
          <a:xfrm>
            <a:off x="-2" y="1120775"/>
            <a:ext cx="2611442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graphicFrame>
        <p:nvGraphicFramePr>
          <p:cNvPr id="143" name="Group 70"/>
          <p:cNvGraphicFramePr/>
          <p:nvPr>
            <p:extLst>
              <p:ext uri="{D42A27DB-BD31-4B8C-83A1-F6EECF244321}">
                <p14:modId xmlns:p14="http://schemas.microsoft.com/office/powerpoint/2010/main" val="3030663898"/>
              </p:ext>
            </p:extLst>
          </p:nvPr>
        </p:nvGraphicFramePr>
        <p:xfrm>
          <a:off x="738150" y="2143116"/>
          <a:ext cx="10525156" cy="4480200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№</a:t>
                      </a:r>
                    </a:p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п/п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Наименование дисциплины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 dirty="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Оценка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2 семестр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rgbClr val="0070C0"/>
                          </a:solidFill>
                          <a:sym typeface="Helvetica"/>
                        </a:rPr>
                        <a:t>1.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Экономическая теория 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3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rgbClr val="0070C0"/>
                          </a:solidFill>
                          <a:sym typeface="Helvetica"/>
                        </a:rPr>
                        <a:t>2.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Основы предпринимательства 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3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rgbClr val="0070C0"/>
                          </a:solidFill>
                          <a:sym typeface="Helvetica"/>
                        </a:rPr>
                        <a:t>3.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Ознакомительная практика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4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rgbClr val="0070C0"/>
                          </a:solidFill>
                          <a:sym typeface="Helvetica"/>
                        </a:rPr>
                        <a:t>4.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Русский язык 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 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rgbClr val="0070C0"/>
                          </a:solidFill>
                          <a:sym typeface="Helvetica"/>
                        </a:rPr>
                        <a:t>5.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Общ.соц.психология 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 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rgbClr val="0070C0"/>
                          </a:solidFill>
                          <a:sym typeface="Helvetica"/>
                        </a:rPr>
                        <a:t>6.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Мат.анализ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 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rgbClr val="0070C0"/>
                          </a:solidFill>
                          <a:sym typeface="Helvetica"/>
                        </a:rPr>
                        <a:t>7.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Иностранный язык 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 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rgbClr val="0070C0"/>
                          </a:solidFill>
                          <a:sym typeface="Helvetica"/>
                        </a:rPr>
                        <a:t>8.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Физическая культура 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 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rgbClr val="0070C0"/>
                          </a:solidFill>
                          <a:sym typeface="Helvetica"/>
                        </a:rPr>
                        <a:t>9.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 err="1"/>
                        <a:t>Информатика</a:t>
                      </a:r>
                      <a:r>
                        <a:rPr lang="ru-RU" dirty="0"/>
                        <a:t> 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rgbClr val="0070C0"/>
                          </a:solidFill>
                          <a:sym typeface="Helvetica"/>
                        </a:rPr>
                        <a:t>10.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44" name="TextBox 14"/>
          <p:cNvSpPr txBox="1"/>
          <p:nvPr/>
        </p:nvSpPr>
        <p:spPr>
          <a:xfrm>
            <a:off x="539433" y="1714500"/>
            <a:ext cx="5151310" cy="350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b="1">
                <a:solidFill>
                  <a:srgbClr val="4175B5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Оценки, полученные на экзаменах и зачетах</a:t>
            </a:r>
          </a:p>
        </p:txBody>
      </p:sp>
      <p:pic>
        <p:nvPicPr>
          <p:cNvPr id="145" name="Рисунок 1" descr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6" y="46867"/>
            <a:ext cx="1194920" cy="119492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Прямоугольник 2"/>
          <p:cNvSpPr txBox="1"/>
          <p:nvPr/>
        </p:nvSpPr>
        <p:spPr>
          <a:xfrm>
            <a:off x="2239248" y="314325"/>
            <a:ext cx="7397907" cy="4370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 algn="ctr">
              <a:defRPr sz="24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 РЕЗУЛЬТАТЫ ПРОМЕЖУТОЧНОЙ АТТЕСТАЦИИ </a:t>
            </a:r>
          </a:p>
        </p:txBody>
      </p:sp>
      <p:sp>
        <p:nvSpPr>
          <p:cNvPr id="148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49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50" name="Прямоугольник 5"/>
          <p:cNvSpPr/>
          <p:nvPr/>
        </p:nvSpPr>
        <p:spPr>
          <a:xfrm>
            <a:off x="-2" y="1120775"/>
            <a:ext cx="2611442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graphicFrame>
        <p:nvGraphicFramePr>
          <p:cNvPr id="151" name="Group 70"/>
          <p:cNvGraphicFramePr/>
          <p:nvPr>
            <p:extLst>
              <p:ext uri="{D42A27DB-BD31-4B8C-83A1-F6EECF244321}">
                <p14:modId xmlns:p14="http://schemas.microsoft.com/office/powerpoint/2010/main" val="178445621"/>
              </p:ext>
            </p:extLst>
          </p:nvPr>
        </p:nvGraphicFramePr>
        <p:xfrm>
          <a:off x="166646" y="2357428"/>
          <a:ext cx="11712575" cy="4261418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№</a:t>
                      </a:r>
                    </a:p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п/п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Наименование дисциплины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 dirty="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Оценка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3 семестр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Философия 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3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2.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Торговое дело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3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3.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Логистика </a:t>
                      </a:r>
                      <a:r>
                        <a:rPr lang="ru-RU" dirty="0" err="1"/>
                        <a:t>сервисного</a:t>
                      </a:r>
                      <a:r>
                        <a:rPr lang="ru-RU" dirty="0"/>
                        <a:t>  обслуживания 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3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Маркетинг 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 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5.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Эк.предприятие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 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6.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Иностранный .язык 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 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7.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 err="1"/>
                        <a:t>Чтк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 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8.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Бизнес-планирование 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 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МИЭ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 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10.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chemeClr val="accent1"/>
                          </a:solidFill>
                          <a:sym typeface="Helvetica"/>
                        </a:rPr>
                        <a:t>11.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52" name="TextBox 14"/>
          <p:cNvSpPr txBox="1"/>
          <p:nvPr/>
        </p:nvSpPr>
        <p:spPr>
          <a:xfrm>
            <a:off x="539433" y="1714500"/>
            <a:ext cx="5151310" cy="350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b="1">
                <a:solidFill>
                  <a:srgbClr val="4175B5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Оценки, полученные на экзаменах и зачетах</a:t>
            </a:r>
          </a:p>
        </p:txBody>
      </p:sp>
      <p:pic>
        <p:nvPicPr>
          <p:cNvPr id="153" name="Рисунок 10" descr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Прямоугольник 2"/>
          <p:cNvSpPr txBox="1"/>
          <p:nvPr/>
        </p:nvSpPr>
        <p:spPr>
          <a:xfrm>
            <a:off x="2239248" y="314325"/>
            <a:ext cx="7397907" cy="4370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 algn="ctr">
              <a:defRPr sz="24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 РЕЗУЛЬТАТЫ ПРОМЕЖУТОЧНОЙ АТТЕСТАЦИИ </a:t>
            </a:r>
          </a:p>
        </p:txBody>
      </p:sp>
      <p:sp>
        <p:nvSpPr>
          <p:cNvPr id="156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57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58" name="Прямоугольник 5"/>
          <p:cNvSpPr/>
          <p:nvPr/>
        </p:nvSpPr>
        <p:spPr>
          <a:xfrm>
            <a:off x="-2" y="1120775"/>
            <a:ext cx="2611442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graphicFrame>
        <p:nvGraphicFramePr>
          <p:cNvPr id="159" name="Group 70"/>
          <p:cNvGraphicFramePr/>
          <p:nvPr>
            <p:extLst>
              <p:ext uri="{D42A27DB-BD31-4B8C-83A1-F6EECF244321}">
                <p14:modId xmlns:p14="http://schemas.microsoft.com/office/powerpoint/2010/main" val="1399219332"/>
              </p:ext>
            </p:extLst>
          </p:nvPr>
        </p:nvGraphicFramePr>
        <p:xfrm>
          <a:off x="166646" y="2357428"/>
          <a:ext cx="11712575" cy="4261418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№</a:t>
                      </a:r>
                    </a:p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п/п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Наименование дисциплины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Оценка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 dirty="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4 семестр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Маркетинг 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3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2.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Иностранный язык 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3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3.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Деловые коммуникации 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3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Торгово-экономическая практика 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4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5.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Статистика 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 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6.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Физическая культура 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 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7.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Финансы денежное обращение и кредит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 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8.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Основы предпринимательства в исламе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 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10.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chemeClr val="accent1"/>
                          </a:solidFill>
                          <a:sym typeface="Helvetica"/>
                        </a:rPr>
                        <a:t>11.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60" name="TextBox 14"/>
          <p:cNvSpPr txBox="1"/>
          <p:nvPr/>
        </p:nvSpPr>
        <p:spPr>
          <a:xfrm>
            <a:off x="539433" y="1714500"/>
            <a:ext cx="5151310" cy="350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b="1">
                <a:solidFill>
                  <a:srgbClr val="4175B5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Оценки, полученные на экзаменах и зачетах</a:t>
            </a:r>
          </a:p>
        </p:txBody>
      </p:sp>
      <p:pic>
        <p:nvPicPr>
          <p:cNvPr id="161" name="Рисунок 10" descr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Прямоугольник 2"/>
          <p:cNvSpPr txBox="1"/>
          <p:nvPr/>
        </p:nvSpPr>
        <p:spPr>
          <a:xfrm>
            <a:off x="2239248" y="314325"/>
            <a:ext cx="7397907" cy="4370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 algn="ctr">
              <a:defRPr sz="24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 РЕЗУЛЬТАТЫ ПРОМЕЖУТОЧНОЙ АТТЕСТАЦИИ </a:t>
            </a:r>
          </a:p>
        </p:txBody>
      </p:sp>
      <p:sp>
        <p:nvSpPr>
          <p:cNvPr id="164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65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66" name="Прямоугольник 5"/>
          <p:cNvSpPr/>
          <p:nvPr/>
        </p:nvSpPr>
        <p:spPr>
          <a:xfrm>
            <a:off x="-2" y="1120775"/>
            <a:ext cx="2611442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graphicFrame>
        <p:nvGraphicFramePr>
          <p:cNvPr id="167" name="Group 70"/>
          <p:cNvGraphicFramePr/>
          <p:nvPr/>
        </p:nvGraphicFramePr>
        <p:xfrm>
          <a:off x="166646" y="2357428"/>
          <a:ext cx="11712575" cy="4261418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№</a:t>
                      </a:r>
                    </a:p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п/п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Наименование дисциплины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Оценка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5 семестр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2.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3.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5.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6.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7.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8.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10.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chemeClr val="accent1"/>
                          </a:solidFill>
                          <a:sym typeface="Helvetica"/>
                        </a:rPr>
                        <a:t>11.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68" name="TextBox 14"/>
          <p:cNvSpPr txBox="1"/>
          <p:nvPr/>
        </p:nvSpPr>
        <p:spPr>
          <a:xfrm>
            <a:off x="539433" y="1714500"/>
            <a:ext cx="5151310" cy="350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b="1">
                <a:solidFill>
                  <a:srgbClr val="4175B5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Оценки, полученные на экзаменах и зачетах</a:t>
            </a:r>
          </a:p>
        </p:txBody>
      </p:sp>
      <p:pic>
        <p:nvPicPr>
          <p:cNvPr id="169" name="Рисунок 10" descr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Прямоугольник 2"/>
          <p:cNvSpPr txBox="1"/>
          <p:nvPr/>
        </p:nvSpPr>
        <p:spPr>
          <a:xfrm>
            <a:off x="2239248" y="314325"/>
            <a:ext cx="7397907" cy="4370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 algn="ctr">
              <a:defRPr sz="24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 РЕЗУЛЬТАТЫ ПРОМЕЖУТОЧНОЙ АТТЕСТАЦИИ </a:t>
            </a:r>
          </a:p>
        </p:txBody>
      </p:sp>
      <p:sp>
        <p:nvSpPr>
          <p:cNvPr id="172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73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74" name="Прямоугольник 5"/>
          <p:cNvSpPr/>
          <p:nvPr/>
        </p:nvSpPr>
        <p:spPr>
          <a:xfrm>
            <a:off x="-2" y="1120775"/>
            <a:ext cx="2611442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graphicFrame>
        <p:nvGraphicFramePr>
          <p:cNvPr id="175" name="Group 70"/>
          <p:cNvGraphicFramePr/>
          <p:nvPr/>
        </p:nvGraphicFramePr>
        <p:xfrm>
          <a:off x="166646" y="2357428"/>
          <a:ext cx="11712575" cy="4261418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№</a:t>
                      </a:r>
                    </a:p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п/п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Наименование дисциплины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Оценка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6 семестр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2.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3.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5.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6.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7.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8.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10.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chemeClr val="accent1"/>
                          </a:solidFill>
                          <a:sym typeface="Helvetica"/>
                        </a:rPr>
                        <a:t>11.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76" name="TextBox 14"/>
          <p:cNvSpPr txBox="1"/>
          <p:nvPr/>
        </p:nvSpPr>
        <p:spPr>
          <a:xfrm>
            <a:off x="539433" y="1714500"/>
            <a:ext cx="5151310" cy="350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b="1">
                <a:solidFill>
                  <a:srgbClr val="4175B5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Оценки, полученные на экзаменах и зачетах</a:t>
            </a:r>
          </a:p>
        </p:txBody>
      </p:sp>
      <p:pic>
        <p:nvPicPr>
          <p:cNvPr id="177" name="Рисунок 10" descr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Прямоугольник 2"/>
          <p:cNvSpPr txBox="1"/>
          <p:nvPr/>
        </p:nvSpPr>
        <p:spPr>
          <a:xfrm>
            <a:off x="2239248" y="314325"/>
            <a:ext cx="7397907" cy="4370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 algn="ctr">
              <a:defRPr sz="24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 РЕЗУЛЬТАТЫ ПРОМЕЖУТОЧНОЙ АТТЕСТАЦИИ </a:t>
            </a:r>
          </a:p>
        </p:txBody>
      </p:sp>
      <p:sp>
        <p:nvSpPr>
          <p:cNvPr id="180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81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82" name="Прямоугольник 5"/>
          <p:cNvSpPr/>
          <p:nvPr/>
        </p:nvSpPr>
        <p:spPr>
          <a:xfrm>
            <a:off x="-2" y="1120775"/>
            <a:ext cx="2611442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graphicFrame>
        <p:nvGraphicFramePr>
          <p:cNvPr id="183" name="Group 70"/>
          <p:cNvGraphicFramePr/>
          <p:nvPr/>
        </p:nvGraphicFramePr>
        <p:xfrm>
          <a:off x="166646" y="2357428"/>
          <a:ext cx="11712575" cy="4261418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№</a:t>
                      </a:r>
                    </a:p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п/п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Наименование дисциплины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Оценка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7 семестр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2.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3.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5.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6.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7.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8.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10.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chemeClr val="accent1"/>
                          </a:solidFill>
                          <a:sym typeface="Helvetica"/>
                        </a:rPr>
                        <a:t>11.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84" name="TextBox 14"/>
          <p:cNvSpPr txBox="1"/>
          <p:nvPr/>
        </p:nvSpPr>
        <p:spPr>
          <a:xfrm>
            <a:off x="539433" y="1714500"/>
            <a:ext cx="5151310" cy="350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b="1">
                <a:solidFill>
                  <a:srgbClr val="4175B5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Оценки, полученные на экзаменах и зачетах</a:t>
            </a:r>
          </a:p>
        </p:txBody>
      </p:sp>
      <p:pic>
        <p:nvPicPr>
          <p:cNvPr id="185" name="Рисунок 10" descr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Прямоугольник 2"/>
          <p:cNvSpPr txBox="1"/>
          <p:nvPr/>
        </p:nvSpPr>
        <p:spPr>
          <a:xfrm>
            <a:off x="2239248" y="314325"/>
            <a:ext cx="7397907" cy="4370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 algn="ctr">
              <a:defRPr sz="24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 РЕЗУЛЬТАТЫ ПРОМЕЖУТОЧНОЙ АТТЕСТАЦИИ </a:t>
            </a:r>
          </a:p>
        </p:txBody>
      </p:sp>
      <p:sp>
        <p:nvSpPr>
          <p:cNvPr id="188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89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90" name="Прямоугольник 5"/>
          <p:cNvSpPr/>
          <p:nvPr/>
        </p:nvSpPr>
        <p:spPr>
          <a:xfrm>
            <a:off x="-2" y="1120775"/>
            <a:ext cx="2611442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graphicFrame>
        <p:nvGraphicFramePr>
          <p:cNvPr id="191" name="Group 70"/>
          <p:cNvGraphicFramePr/>
          <p:nvPr/>
        </p:nvGraphicFramePr>
        <p:xfrm>
          <a:off x="166646" y="2357428"/>
          <a:ext cx="11712575" cy="4261418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№</a:t>
                      </a:r>
                    </a:p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п/п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Наименование дисциплины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Оценка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8 семестр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2.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3.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5.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6.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7.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8.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10.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chemeClr val="accent1"/>
                          </a:solidFill>
                          <a:sym typeface="Helvetica"/>
                        </a:rPr>
                        <a:t>11.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92" name="TextBox 14"/>
          <p:cNvSpPr txBox="1"/>
          <p:nvPr/>
        </p:nvSpPr>
        <p:spPr>
          <a:xfrm>
            <a:off x="539433" y="1714500"/>
            <a:ext cx="5151310" cy="350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b="1">
                <a:solidFill>
                  <a:srgbClr val="4175B5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Оценки, полученные на экзаменах и зачетах</a:t>
            </a:r>
          </a:p>
        </p:txBody>
      </p:sp>
      <p:pic>
        <p:nvPicPr>
          <p:cNvPr id="193" name="Рисунок 10" descr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Прямоугольник 2"/>
          <p:cNvSpPr txBox="1"/>
          <p:nvPr/>
        </p:nvSpPr>
        <p:spPr>
          <a:xfrm>
            <a:off x="799657" y="314325"/>
            <a:ext cx="11083271" cy="4370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sz="24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 ВЫПОЛНЕННЫЕ КУРСОВЫЕ РАБОТЫ (ПРОЕКТЫ) ПРИ НАЛИЧИИ</a:t>
            </a:r>
          </a:p>
        </p:txBody>
      </p:sp>
      <p:sp>
        <p:nvSpPr>
          <p:cNvPr id="196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97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98" name="Прямоугольник 5"/>
          <p:cNvSpPr/>
          <p:nvPr/>
        </p:nvSpPr>
        <p:spPr>
          <a:xfrm>
            <a:off x="-2" y="1120775"/>
            <a:ext cx="2611442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graphicFrame>
        <p:nvGraphicFramePr>
          <p:cNvPr id="199" name="Group 70"/>
          <p:cNvGraphicFramePr/>
          <p:nvPr>
            <p:extLst>
              <p:ext uri="{D42A27DB-BD31-4B8C-83A1-F6EECF244321}">
                <p14:modId xmlns:p14="http://schemas.microsoft.com/office/powerpoint/2010/main" val="1472976779"/>
              </p:ext>
            </p:extLst>
          </p:nvPr>
        </p:nvGraphicFramePr>
        <p:xfrm>
          <a:off x="239710" y="1770359"/>
          <a:ext cx="11712575" cy="2862596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39120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245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59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Наименование дисциплины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ym typeface="Helvetica"/>
                        </a:rPr>
                        <a:t>Наименование курсовой работы (проекта)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Оценка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dirty="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1.</a:t>
                      </a:r>
                      <a:r>
                        <a:rPr lang="ru-RU" sz="1400" dirty="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Экономическая теория </a:t>
                      </a:r>
                      <a:endParaRPr sz="1400" dirty="0">
                        <a:solidFill>
                          <a:srgbClr val="4175B5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45720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>
                          <a:sym typeface="Helvetica"/>
                        </a:defRPr>
                      </a:pPr>
                      <a:r>
                        <a:rPr lang="ru-RU" dirty="0"/>
                        <a:t>Монополизм и его проявление в экономике России </a:t>
                      </a:r>
                    </a:p>
                    <a:p>
                      <a:pPr indent="457200">
                        <a:defRPr>
                          <a:sym typeface="Helvetica"/>
                        </a:defRPr>
                      </a:pPr>
                      <a:endParaRPr lang="ru-RU"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dirty="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2.</a:t>
                      </a:r>
                      <a:r>
                        <a:rPr lang="ru-RU" sz="1400" dirty="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 Маркетинг </a:t>
                      </a:r>
                      <a:endParaRPr sz="1400" dirty="0">
                        <a:solidFill>
                          <a:srgbClr val="4175B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Использование маркетинга на предприятии: современные проблемы и</a:t>
                      </a:r>
                    </a:p>
                    <a:p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пути решения</a:t>
                      </a:r>
                    </a:p>
                    <a:p>
                      <a:pPr indent="457200">
                        <a:defRPr>
                          <a:sym typeface="Helvetica"/>
                        </a:defRPr>
                      </a:pP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3.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200" name="Рисунок 10" descr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Заголовок 1"/>
          <p:cNvSpPr txBox="1">
            <a:spLocks noGrp="1"/>
          </p:cNvSpPr>
          <p:nvPr>
            <p:ph type="title"/>
          </p:nvPr>
        </p:nvSpPr>
        <p:spPr>
          <a:xfrm>
            <a:off x="379410" y="169861"/>
            <a:ext cx="10974391" cy="1423989"/>
          </a:xfrm>
          <a:prstGeom prst="rect">
            <a:avLst/>
          </a:prstGeom>
          <a:solidFill>
            <a:srgbClr val="5B9BD5"/>
          </a:solidFill>
        </p:spPr>
        <p:txBody>
          <a:bodyPr/>
          <a:lstStyle>
            <a:lvl1pPr algn="ctr">
              <a:defRPr sz="3600"/>
            </a:lvl1pPr>
          </a:lstStyle>
          <a:p>
            <a:r>
              <a:t>Участие в общественно-значимых мероприятиях международного уровня</a:t>
            </a:r>
          </a:p>
        </p:txBody>
      </p:sp>
      <p:grpSp>
        <p:nvGrpSpPr>
          <p:cNvPr id="217" name="Содержимое 3"/>
          <p:cNvGrpSpPr/>
          <p:nvPr/>
        </p:nvGrpSpPr>
        <p:grpSpPr>
          <a:xfrm>
            <a:off x="609600" y="1945041"/>
            <a:ext cx="10972800" cy="4369682"/>
            <a:chOff x="0" y="0"/>
            <a:chExt cx="10972800" cy="4369681"/>
          </a:xfrm>
        </p:grpSpPr>
        <p:sp>
          <p:nvSpPr>
            <p:cNvPr id="203" name="Прямоугольник 5"/>
            <p:cNvSpPr/>
            <p:nvPr/>
          </p:nvSpPr>
          <p:spPr>
            <a:xfrm>
              <a:off x="0" y="20664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04" name="Скругленный прямоугольник 6"/>
            <p:cNvSpPr/>
            <p:nvPr/>
          </p:nvSpPr>
          <p:spPr>
            <a:xfrm>
              <a:off x="548640" y="0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05" name="Прямоугольник 7"/>
            <p:cNvSpPr/>
            <p:nvPr/>
          </p:nvSpPr>
          <p:spPr>
            <a:xfrm>
              <a:off x="0" y="84168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06" name="Скругленный прямоугольник 8"/>
            <p:cNvSpPr/>
            <p:nvPr/>
          </p:nvSpPr>
          <p:spPr>
            <a:xfrm>
              <a:off x="548640" y="635040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07" name="Прямоугольник 9"/>
            <p:cNvSpPr/>
            <p:nvPr/>
          </p:nvSpPr>
          <p:spPr>
            <a:xfrm>
              <a:off x="0" y="147672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08" name="Скругленный прямоугольник 10"/>
            <p:cNvSpPr/>
            <p:nvPr/>
          </p:nvSpPr>
          <p:spPr>
            <a:xfrm>
              <a:off x="548640" y="1270080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09" name="Прямоугольник 11"/>
            <p:cNvSpPr/>
            <p:nvPr/>
          </p:nvSpPr>
          <p:spPr>
            <a:xfrm>
              <a:off x="0" y="211176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10" name="Скругленный прямоугольник 12"/>
            <p:cNvSpPr/>
            <p:nvPr/>
          </p:nvSpPr>
          <p:spPr>
            <a:xfrm>
              <a:off x="548640" y="1905119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11" name="Прямоугольник 13"/>
            <p:cNvSpPr/>
            <p:nvPr/>
          </p:nvSpPr>
          <p:spPr>
            <a:xfrm>
              <a:off x="0" y="2746799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12" name="Скругленный прямоугольник 14"/>
            <p:cNvSpPr/>
            <p:nvPr/>
          </p:nvSpPr>
          <p:spPr>
            <a:xfrm>
              <a:off x="548640" y="2540160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13" name="Прямоугольник 15"/>
            <p:cNvSpPr/>
            <p:nvPr/>
          </p:nvSpPr>
          <p:spPr>
            <a:xfrm>
              <a:off x="0" y="338184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14" name="Скругленный прямоугольник 16"/>
            <p:cNvSpPr/>
            <p:nvPr/>
          </p:nvSpPr>
          <p:spPr>
            <a:xfrm>
              <a:off x="480486" y="3182821"/>
              <a:ext cx="7819526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15" name="Прямоугольник 17"/>
            <p:cNvSpPr/>
            <p:nvPr/>
          </p:nvSpPr>
          <p:spPr>
            <a:xfrm>
              <a:off x="0" y="401688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16" name="Скругленный прямоугольник 18"/>
            <p:cNvSpPr/>
            <p:nvPr/>
          </p:nvSpPr>
          <p:spPr>
            <a:xfrm>
              <a:off x="548640" y="3810239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</p:grpSp>
      <p:pic>
        <p:nvPicPr>
          <p:cNvPr id="218" name="Рисунок 19" descr="Рисунок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7397" y="-10689"/>
            <a:ext cx="1195638" cy="11956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Заголовок 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>
            <a:lvl1pPr>
              <a:defRPr sz="3600"/>
            </a:lvl1pPr>
          </a:lstStyle>
          <a:p>
            <a:r>
              <a:t>Участие в общественно-значимых мероприятиях всероссийского уровня</a:t>
            </a:r>
          </a:p>
        </p:txBody>
      </p:sp>
      <p:grpSp>
        <p:nvGrpSpPr>
          <p:cNvPr id="235" name="Содержимое 3"/>
          <p:cNvGrpSpPr/>
          <p:nvPr/>
        </p:nvGrpSpPr>
        <p:grpSpPr>
          <a:xfrm>
            <a:off x="609600" y="1945041"/>
            <a:ext cx="10972800" cy="4369682"/>
            <a:chOff x="0" y="0"/>
            <a:chExt cx="10972800" cy="4369681"/>
          </a:xfrm>
        </p:grpSpPr>
        <p:sp>
          <p:nvSpPr>
            <p:cNvPr id="221" name="Прямоугольник 5"/>
            <p:cNvSpPr/>
            <p:nvPr/>
          </p:nvSpPr>
          <p:spPr>
            <a:xfrm>
              <a:off x="0" y="20664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22" name="Скругленный прямоугольник 6"/>
            <p:cNvSpPr/>
            <p:nvPr/>
          </p:nvSpPr>
          <p:spPr>
            <a:xfrm>
              <a:off x="548640" y="0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23" name="Прямоугольник 7"/>
            <p:cNvSpPr/>
            <p:nvPr/>
          </p:nvSpPr>
          <p:spPr>
            <a:xfrm>
              <a:off x="0" y="84168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24" name="Скругленный прямоугольник 8"/>
            <p:cNvSpPr/>
            <p:nvPr/>
          </p:nvSpPr>
          <p:spPr>
            <a:xfrm>
              <a:off x="548640" y="635040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25" name="Прямоугольник 9"/>
            <p:cNvSpPr/>
            <p:nvPr/>
          </p:nvSpPr>
          <p:spPr>
            <a:xfrm>
              <a:off x="0" y="147672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26" name="Скругленный прямоугольник 10"/>
            <p:cNvSpPr/>
            <p:nvPr/>
          </p:nvSpPr>
          <p:spPr>
            <a:xfrm>
              <a:off x="548640" y="1270080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27" name="Прямоугольник 11"/>
            <p:cNvSpPr/>
            <p:nvPr/>
          </p:nvSpPr>
          <p:spPr>
            <a:xfrm>
              <a:off x="0" y="211176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28" name="Скругленный прямоугольник 12"/>
            <p:cNvSpPr/>
            <p:nvPr/>
          </p:nvSpPr>
          <p:spPr>
            <a:xfrm>
              <a:off x="548640" y="1905119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29" name="Прямоугольник 13"/>
            <p:cNvSpPr/>
            <p:nvPr/>
          </p:nvSpPr>
          <p:spPr>
            <a:xfrm>
              <a:off x="0" y="2746799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30" name="Скругленный прямоугольник 14"/>
            <p:cNvSpPr/>
            <p:nvPr/>
          </p:nvSpPr>
          <p:spPr>
            <a:xfrm>
              <a:off x="548640" y="2540160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31" name="Прямоугольник 15"/>
            <p:cNvSpPr/>
            <p:nvPr/>
          </p:nvSpPr>
          <p:spPr>
            <a:xfrm>
              <a:off x="0" y="338184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32" name="Скругленный прямоугольник 16"/>
            <p:cNvSpPr/>
            <p:nvPr/>
          </p:nvSpPr>
          <p:spPr>
            <a:xfrm>
              <a:off x="480486" y="3182821"/>
              <a:ext cx="7819526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33" name="Прямоугольник 17"/>
            <p:cNvSpPr/>
            <p:nvPr/>
          </p:nvSpPr>
          <p:spPr>
            <a:xfrm>
              <a:off x="0" y="401688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34" name="Скругленный прямоугольник 18"/>
            <p:cNvSpPr/>
            <p:nvPr/>
          </p:nvSpPr>
          <p:spPr>
            <a:xfrm>
              <a:off x="548640" y="3810239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</p:grpSp>
      <p:pic>
        <p:nvPicPr>
          <p:cNvPr id="236" name="Рисунок 19" descr="Рисунок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4771"/>
            <a:ext cx="967013" cy="96701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Заголовок 1"/>
          <p:cNvSpPr txBox="1">
            <a:spLocks noGrp="1"/>
          </p:cNvSpPr>
          <p:nvPr>
            <p:ph type="title"/>
          </p:nvPr>
        </p:nvSpPr>
        <p:spPr>
          <a:xfrm>
            <a:off x="6096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>
            <a:lvl1pPr>
              <a:defRPr sz="3600"/>
            </a:lvl1pPr>
          </a:lstStyle>
          <a:p>
            <a:r>
              <a:t>Участие в общественно-значимых мероприятиях республиканского уровня</a:t>
            </a:r>
          </a:p>
        </p:txBody>
      </p:sp>
      <p:grpSp>
        <p:nvGrpSpPr>
          <p:cNvPr id="253" name="Содержимое 3"/>
          <p:cNvGrpSpPr/>
          <p:nvPr/>
        </p:nvGrpSpPr>
        <p:grpSpPr>
          <a:xfrm>
            <a:off x="609600" y="1945041"/>
            <a:ext cx="10972800" cy="4369682"/>
            <a:chOff x="0" y="0"/>
            <a:chExt cx="10972800" cy="4369681"/>
          </a:xfrm>
        </p:grpSpPr>
        <p:sp>
          <p:nvSpPr>
            <p:cNvPr id="239" name="Прямоугольник 5"/>
            <p:cNvSpPr/>
            <p:nvPr/>
          </p:nvSpPr>
          <p:spPr>
            <a:xfrm>
              <a:off x="0" y="20664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40" name="Скругленный прямоугольник 6"/>
            <p:cNvSpPr/>
            <p:nvPr/>
          </p:nvSpPr>
          <p:spPr>
            <a:xfrm>
              <a:off x="548640" y="0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41" name="Прямоугольник 7"/>
            <p:cNvSpPr/>
            <p:nvPr/>
          </p:nvSpPr>
          <p:spPr>
            <a:xfrm>
              <a:off x="0" y="84168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42" name="Скругленный прямоугольник 8"/>
            <p:cNvSpPr/>
            <p:nvPr/>
          </p:nvSpPr>
          <p:spPr>
            <a:xfrm>
              <a:off x="548640" y="635040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43" name="Прямоугольник 9"/>
            <p:cNvSpPr/>
            <p:nvPr/>
          </p:nvSpPr>
          <p:spPr>
            <a:xfrm>
              <a:off x="0" y="147672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44" name="Скругленный прямоугольник 10"/>
            <p:cNvSpPr/>
            <p:nvPr/>
          </p:nvSpPr>
          <p:spPr>
            <a:xfrm>
              <a:off x="548640" y="1270080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45" name="Прямоугольник 11"/>
            <p:cNvSpPr/>
            <p:nvPr/>
          </p:nvSpPr>
          <p:spPr>
            <a:xfrm>
              <a:off x="0" y="211176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46" name="Скругленный прямоугольник 12"/>
            <p:cNvSpPr/>
            <p:nvPr/>
          </p:nvSpPr>
          <p:spPr>
            <a:xfrm>
              <a:off x="548640" y="1905119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47" name="Прямоугольник 13"/>
            <p:cNvSpPr/>
            <p:nvPr/>
          </p:nvSpPr>
          <p:spPr>
            <a:xfrm>
              <a:off x="0" y="2746799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48" name="Скругленный прямоугольник 14"/>
            <p:cNvSpPr/>
            <p:nvPr/>
          </p:nvSpPr>
          <p:spPr>
            <a:xfrm>
              <a:off x="548640" y="2540160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49" name="Прямоугольник 15"/>
            <p:cNvSpPr/>
            <p:nvPr/>
          </p:nvSpPr>
          <p:spPr>
            <a:xfrm>
              <a:off x="0" y="338184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50" name="Скругленный прямоугольник 16"/>
            <p:cNvSpPr/>
            <p:nvPr/>
          </p:nvSpPr>
          <p:spPr>
            <a:xfrm>
              <a:off x="480486" y="3182821"/>
              <a:ext cx="7819526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51" name="Прямоугольник 17"/>
            <p:cNvSpPr/>
            <p:nvPr/>
          </p:nvSpPr>
          <p:spPr>
            <a:xfrm>
              <a:off x="0" y="401688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52" name="Скругленный прямоугольник 18"/>
            <p:cNvSpPr/>
            <p:nvPr/>
          </p:nvSpPr>
          <p:spPr>
            <a:xfrm>
              <a:off x="548640" y="3810239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</p:grpSp>
      <p:pic>
        <p:nvPicPr>
          <p:cNvPr id="254" name="Рисунок 19" descr="Рисунок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-26980"/>
            <a:ext cx="983433" cy="98343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Прямоугольник 2"/>
          <p:cNvSpPr txBox="1"/>
          <p:nvPr/>
        </p:nvSpPr>
        <p:spPr>
          <a:xfrm>
            <a:off x="1861982" y="271464"/>
            <a:ext cx="8464857" cy="4370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 algn="ctr">
              <a:defRPr sz="24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УЧАСТИЕ В НАУЧНО-ПРАКТИЧЕСКИХ КОНФЕРЕНЦИЯХ</a:t>
            </a:r>
          </a:p>
        </p:txBody>
      </p:sp>
      <p:sp>
        <p:nvSpPr>
          <p:cNvPr id="257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58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59" name="Прямоугольник 5"/>
          <p:cNvSpPr/>
          <p:nvPr/>
        </p:nvSpPr>
        <p:spPr>
          <a:xfrm>
            <a:off x="-2" y="1120775"/>
            <a:ext cx="2611442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60" name="Прямоугольник 6"/>
          <p:cNvSpPr/>
          <p:nvPr/>
        </p:nvSpPr>
        <p:spPr>
          <a:xfrm>
            <a:off x="195261" y="1709738"/>
            <a:ext cx="11798303" cy="763589"/>
          </a:xfrm>
          <a:prstGeom prst="rect">
            <a:avLst/>
          </a:prstGeom>
          <a:solidFill>
            <a:srgbClr val="FFF2CB"/>
          </a:solidFill>
          <a:ln w="25400">
            <a:solidFill>
              <a:srgbClr val="F5BD14"/>
            </a:solidFill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61" name="TextBox 7"/>
          <p:cNvSpPr txBox="1"/>
          <p:nvPr/>
        </p:nvSpPr>
        <p:spPr>
          <a:xfrm>
            <a:off x="431481" y="1763714"/>
            <a:ext cx="11335386" cy="6251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algn="ctr">
              <a:defRPr i="1">
                <a:latin typeface="Calibri"/>
                <a:ea typeface="Calibri"/>
                <a:cs typeface="Calibri"/>
                <a:sym typeface="Calibri"/>
              </a:defRPr>
            </a:pPr>
            <a:r>
              <a:t>Основные тезисы работы были представлены на</a:t>
            </a:r>
            <a:endParaRPr>
              <a:latin typeface="+mn-lt"/>
              <a:ea typeface="+mn-ea"/>
              <a:cs typeface="+mn-cs"/>
              <a:sym typeface="Arial"/>
            </a:endParaRPr>
          </a:p>
          <a:p>
            <a:pPr algn="ctr">
              <a:defRPr i="1">
                <a:latin typeface="Calibri"/>
                <a:ea typeface="Calibri"/>
                <a:cs typeface="Calibri"/>
                <a:sym typeface="Calibri"/>
              </a:defRPr>
            </a:pPr>
            <a:r>
              <a:t>научно-практических конференциях:</a:t>
            </a:r>
          </a:p>
        </p:txBody>
      </p:sp>
      <p:graphicFrame>
        <p:nvGraphicFramePr>
          <p:cNvPr id="262" name="Таблица 8"/>
          <p:cNvGraphicFramePr/>
          <p:nvPr/>
        </p:nvGraphicFramePr>
        <p:xfrm>
          <a:off x="195262" y="2813050"/>
          <a:ext cx="11798301" cy="1701750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sym typeface="Helvetica"/>
                        </a:defRPr>
                      </a:pPr>
                      <a:r>
                        <a:t>№</a:t>
                      </a:r>
                    </a:p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sym typeface="Helvetica"/>
                        </a:defRPr>
                      </a:pPr>
                      <a:r>
                        <a:t>п/п</a:t>
                      </a:r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sym typeface="Helvetica"/>
                        </a:defRPr>
                      </a:pPr>
                      <a:r>
                        <a:t>Наименование работы,</a:t>
                      </a:r>
                    </a:p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sym typeface="Helvetica"/>
                        </a:defRPr>
                      </a:pPr>
                      <a:r>
                        <a:t>ее вид</a:t>
                      </a:r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sym typeface="Helvetica"/>
                        </a:rPr>
                        <a:t>Выходные данные*</a:t>
                      </a:r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sym typeface="Helvetica"/>
                        </a:rPr>
                        <a:t>Соавторы</a:t>
                      </a:r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88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sym typeface="Helvetica"/>
                        </a:rPr>
                        <a:t>1.</a:t>
                      </a:r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sym typeface="Helvetica"/>
                        </a:rPr>
                        <a:t>2.</a:t>
                      </a:r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63" name="Прямоугольник 10"/>
          <p:cNvSpPr txBox="1"/>
          <p:nvPr/>
        </p:nvSpPr>
        <p:spPr>
          <a:xfrm>
            <a:off x="164781" y="6403976"/>
            <a:ext cx="4397533" cy="3005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1600" b="1">
                <a:solidFill>
                  <a:srgbClr val="1F497D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* - Оформляются в соответствии с ГОСТ 7.1-2003 </a:t>
            </a:r>
          </a:p>
        </p:txBody>
      </p:sp>
      <p:pic>
        <p:nvPicPr>
          <p:cNvPr id="264" name="Рисунок 12" descr="Рисунок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Прямоугольник 2"/>
          <p:cNvSpPr txBox="1"/>
          <p:nvPr/>
        </p:nvSpPr>
        <p:spPr>
          <a:xfrm>
            <a:off x="1861982" y="271464"/>
            <a:ext cx="8464857" cy="4370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 algn="ctr">
              <a:defRPr sz="24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УЧАСТИЕ В НАУЧНО-ПРАКТИЧЕСКИХ КОНФЕРЕНЦИЯХ</a:t>
            </a:r>
          </a:p>
        </p:txBody>
      </p:sp>
      <p:sp>
        <p:nvSpPr>
          <p:cNvPr id="267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68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69" name="Прямоугольник 5"/>
          <p:cNvSpPr/>
          <p:nvPr/>
        </p:nvSpPr>
        <p:spPr>
          <a:xfrm>
            <a:off x="-2" y="1120775"/>
            <a:ext cx="2611442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graphicFrame>
        <p:nvGraphicFramePr>
          <p:cNvPr id="270" name="Таблица 8"/>
          <p:cNvGraphicFramePr/>
          <p:nvPr/>
        </p:nvGraphicFramePr>
        <p:xfrm>
          <a:off x="195262" y="1711325"/>
          <a:ext cx="11798301" cy="1806577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sym typeface="Helvetica"/>
                        </a:defRPr>
                      </a:pPr>
                      <a:r>
                        <a:t>№</a:t>
                      </a:r>
                    </a:p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sym typeface="Helvetica"/>
                        </a:defRPr>
                      </a:pPr>
                      <a:r>
                        <a:t>п/п</a:t>
                      </a:r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sym typeface="Helvetica"/>
                        </a:defRPr>
                      </a:pPr>
                      <a:r>
                        <a:t>Наименование работы,</a:t>
                      </a:r>
                    </a:p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sym typeface="Helvetica"/>
                        </a:defRPr>
                      </a:pPr>
                      <a:r>
                        <a:t>ее вид</a:t>
                      </a:r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sym typeface="Helvetica"/>
                        </a:rPr>
                        <a:t>Выходные данные*</a:t>
                      </a:r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sym typeface="Helvetica"/>
                        </a:rPr>
                        <a:t>Соавторы</a:t>
                      </a:r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709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sym typeface="Helvetica"/>
                        </a:rPr>
                        <a:t>1.</a:t>
                      </a:r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sym typeface="Helvetica"/>
                        </a:rPr>
                        <a:t>2.</a:t>
                      </a:r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71" name="Прямоугольник 10"/>
          <p:cNvSpPr txBox="1"/>
          <p:nvPr/>
        </p:nvSpPr>
        <p:spPr>
          <a:xfrm>
            <a:off x="164781" y="6403976"/>
            <a:ext cx="4397533" cy="3005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1600" b="1">
                <a:solidFill>
                  <a:srgbClr val="1F497D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* - Оформляются в соответствии с ГОСТ 7.1-2003 </a:t>
            </a:r>
          </a:p>
        </p:txBody>
      </p:sp>
      <p:pic>
        <p:nvPicPr>
          <p:cNvPr id="272" name="Рисунок 10" descr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8E3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Прямоугольник 2"/>
          <p:cNvSpPr txBox="1"/>
          <p:nvPr/>
        </p:nvSpPr>
        <p:spPr>
          <a:xfrm>
            <a:off x="3761935" y="344935"/>
            <a:ext cx="3449051" cy="4370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 algn="ctr">
              <a:defRPr sz="24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СТРУКТУРА ВКР (НКР)</a:t>
            </a:r>
          </a:p>
        </p:txBody>
      </p:sp>
      <p:sp>
        <p:nvSpPr>
          <p:cNvPr id="275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76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77" name="Прямоугольник 5"/>
          <p:cNvSpPr/>
          <p:nvPr/>
        </p:nvSpPr>
        <p:spPr>
          <a:xfrm>
            <a:off x="-2" y="1120775"/>
            <a:ext cx="2611442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78" name="Прямоугольник 6"/>
          <p:cNvSpPr/>
          <p:nvPr/>
        </p:nvSpPr>
        <p:spPr>
          <a:xfrm>
            <a:off x="195261" y="1709738"/>
            <a:ext cx="11798303" cy="1160464"/>
          </a:xfrm>
          <a:prstGeom prst="rect">
            <a:avLst/>
          </a:prstGeom>
          <a:solidFill>
            <a:srgbClr val="FFF2CB"/>
          </a:solidFill>
          <a:ln w="25400">
            <a:solidFill>
              <a:srgbClr val="F5BD14"/>
            </a:solidFill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79" name="TextBox 7"/>
          <p:cNvSpPr txBox="1"/>
          <p:nvPr/>
        </p:nvSpPr>
        <p:spPr>
          <a:xfrm>
            <a:off x="431481" y="1828800"/>
            <a:ext cx="11335386" cy="9172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algn="ctr">
              <a:defRPr i="1">
                <a:latin typeface="Calibri"/>
                <a:ea typeface="Calibri"/>
                <a:cs typeface="Calibri"/>
                <a:sym typeface="Calibri"/>
              </a:defRPr>
            </a:pPr>
            <a:r>
              <a:t>СОДЕРЖАТЕЛЬНАЯ ЧАСТЬ ВКР (НКР) РАЗДЕЛЕНА НА ____ ГЛАВ(Ы),</a:t>
            </a:r>
            <a:endParaRPr>
              <a:latin typeface="+mn-lt"/>
              <a:ea typeface="+mn-ea"/>
              <a:cs typeface="+mn-cs"/>
              <a:sym typeface="Arial"/>
            </a:endParaRPr>
          </a:p>
          <a:p>
            <a:pPr algn="ctr">
              <a:defRPr i="1">
                <a:latin typeface="Calibri"/>
                <a:ea typeface="Calibri"/>
                <a:cs typeface="Calibri"/>
                <a:sym typeface="Calibri"/>
              </a:defRPr>
            </a:pPr>
            <a:r>
              <a:t>СТРУКТУРИРОВАННЫЕ В СООТВЕТСТВИИ С ЛОГИКОЙ РАСКРЫТИЯ ТЕМЫ И РЕШЕНИЯ</a:t>
            </a:r>
            <a:endParaRPr>
              <a:latin typeface="+mn-lt"/>
              <a:ea typeface="+mn-ea"/>
              <a:cs typeface="+mn-cs"/>
              <a:sym typeface="Arial"/>
            </a:endParaRPr>
          </a:p>
          <a:p>
            <a:pPr algn="ctr">
              <a:defRPr i="1">
                <a:latin typeface="Calibri"/>
                <a:ea typeface="Calibri"/>
                <a:cs typeface="Calibri"/>
                <a:sym typeface="Calibri"/>
              </a:defRPr>
            </a:pPr>
            <a:r>
              <a:t>ПРОБЛЕМЫ ИССЛЕДОВАНИЯ</a:t>
            </a:r>
          </a:p>
        </p:txBody>
      </p:sp>
      <p:sp>
        <p:nvSpPr>
          <p:cNvPr id="280" name="Прямоугольник 11"/>
          <p:cNvSpPr/>
          <p:nvPr/>
        </p:nvSpPr>
        <p:spPr>
          <a:xfrm>
            <a:off x="195261" y="3100388"/>
            <a:ext cx="11798303" cy="3470277"/>
          </a:xfrm>
          <a:prstGeom prst="rect">
            <a:avLst/>
          </a:prstGeom>
          <a:solidFill>
            <a:srgbClr val="D0E4FC"/>
          </a:solidFill>
          <a:ln w="25400">
            <a:solidFill>
              <a:srgbClr val="B3CAE6"/>
            </a:solidFill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81" name="TextBox 12"/>
          <p:cNvSpPr txBox="1"/>
          <p:nvPr/>
        </p:nvSpPr>
        <p:spPr>
          <a:xfrm>
            <a:off x="3736657" y="3297238"/>
            <a:ext cx="6619239" cy="10058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 marL="342900" indent="-342900">
              <a:buSzPct val="100000"/>
              <a:buAutoNum type="arabicPeriod"/>
              <a:defRPr>
                <a:solidFill>
                  <a:srgbClr val="4175B5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r>
              <a:t>______________________________________________________</a:t>
            </a:r>
            <a:endParaRPr>
              <a:latin typeface="+mn-lt"/>
              <a:ea typeface="+mn-ea"/>
              <a:cs typeface="+mn-cs"/>
              <a:sym typeface="Arial"/>
            </a:endParaRPr>
          </a:p>
          <a:p>
            <a:pPr marL="342900" indent="-342900">
              <a:buSzPct val="100000"/>
              <a:buAutoNum type="arabicPeriod"/>
              <a:defRPr>
                <a:solidFill>
                  <a:srgbClr val="4175B5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r>
              <a:t>______________________________________________________</a:t>
            </a:r>
            <a:endParaRPr>
              <a:latin typeface="+mn-lt"/>
              <a:ea typeface="+mn-ea"/>
              <a:cs typeface="+mn-cs"/>
              <a:sym typeface="Arial"/>
            </a:endParaRPr>
          </a:p>
          <a:p>
            <a:pPr marL="342900" indent="-342900">
              <a:buSzPct val="100000"/>
              <a:buAutoNum type="arabicPeriod"/>
              <a:defRPr>
                <a:solidFill>
                  <a:srgbClr val="4175B5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r>
              <a:t>______________________________________________________</a:t>
            </a:r>
          </a:p>
        </p:txBody>
      </p:sp>
      <p:pic>
        <p:nvPicPr>
          <p:cNvPr id="282" name="Рисунок 13" descr="Рисунок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6" name="Прямоугольник 6"/>
          <p:cNvGrpSpPr/>
          <p:nvPr/>
        </p:nvGrpSpPr>
        <p:grpSpPr>
          <a:xfrm>
            <a:off x="119336" y="260645"/>
            <a:ext cx="11798302" cy="1160467"/>
            <a:chOff x="0" y="-1"/>
            <a:chExt cx="11798300" cy="1160465"/>
          </a:xfrm>
        </p:grpSpPr>
        <p:sp>
          <p:nvSpPr>
            <p:cNvPr id="284" name="Прямоугольник"/>
            <p:cNvSpPr/>
            <p:nvPr/>
          </p:nvSpPr>
          <p:spPr>
            <a:xfrm>
              <a:off x="0" y="-2"/>
              <a:ext cx="11798301" cy="1160467"/>
            </a:xfrm>
            <a:prstGeom prst="rect">
              <a:avLst/>
            </a:prstGeom>
            <a:solidFill>
              <a:srgbClr val="FFF2CB"/>
            </a:solidFill>
            <a:ln w="25400" cap="flat">
              <a:solidFill>
                <a:srgbClr val="F5BD14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85" name="Участие в общественной жизни университета"/>
            <p:cNvSpPr txBox="1"/>
            <p:nvPr/>
          </p:nvSpPr>
          <p:spPr>
            <a:xfrm>
              <a:off x="58418" y="382111"/>
              <a:ext cx="11681463" cy="3962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latin typeface="Constantia"/>
                  <a:ea typeface="Constantia"/>
                  <a:cs typeface="Constantia"/>
                  <a:sym typeface="Constantia"/>
                </a:defRPr>
              </a:lvl1pPr>
            </a:lstStyle>
            <a:p>
              <a:r>
                <a:t>Участие в общественной жизни университета</a:t>
              </a:r>
            </a:p>
          </p:txBody>
        </p:sp>
      </p:grpSp>
      <p:sp>
        <p:nvSpPr>
          <p:cNvPr id="287" name="Прямоугольник 5"/>
          <p:cNvSpPr/>
          <p:nvPr/>
        </p:nvSpPr>
        <p:spPr>
          <a:xfrm>
            <a:off x="119335" y="1772816"/>
            <a:ext cx="11798303" cy="736602"/>
          </a:xfrm>
          <a:prstGeom prst="rect">
            <a:avLst/>
          </a:prstGeom>
          <a:solidFill>
            <a:srgbClr val="FFF2CB"/>
          </a:solidFill>
          <a:ln w="25400">
            <a:solidFill>
              <a:srgbClr val="F5BD14"/>
            </a:solidFill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88" name="Прямоугольник 5"/>
          <p:cNvSpPr/>
          <p:nvPr/>
        </p:nvSpPr>
        <p:spPr>
          <a:xfrm>
            <a:off x="195261" y="2774950"/>
            <a:ext cx="11798303" cy="736600"/>
          </a:xfrm>
          <a:prstGeom prst="rect">
            <a:avLst/>
          </a:prstGeom>
          <a:solidFill>
            <a:srgbClr val="FFF2CB"/>
          </a:solidFill>
          <a:ln w="25400">
            <a:solidFill>
              <a:srgbClr val="F5BD14"/>
            </a:solidFill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89" name="Прямоугольник 5"/>
          <p:cNvSpPr/>
          <p:nvPr/>
        </p:nvSpPr>
        <p:spPr>
          <a:xfrm>
            <a:off x="176262" y="3740699"/>
            <a:ext cx="11798303" cy="736602"/>
          </a:xfrm>
          <a:prstGeom prst="rect">
            <a:avLst/>
          </a:prstGeom>
          <a:solidFill>
            <a:srgbClr val="FFF2CB"/>
          </a:solidFill>
          <a:ln w="25400">
            <a:solidFill>
              <a:srgbClr val="F5BD14"/>
            </a:solidFill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90" name="Прямоугольник 5"/>
          <p:cNvSpPr/>
          <p:nvPr/>
        </p:nvSpPr>
        <p:spPr>
          <a:xfrm>
            <a:off x="195261" y="6043857"/>
            <a:ext cx="11798303" cy="736602"/>
          </a:xfrm>
          <a:prstGeom prst="rect">
            <a:avLst/>
          </a:prstGeom>
          <a:solidFill>
            <a:srgbClr val="FFF2CB"/>
          </a:solidFill>
          <a:ln w="25400">
            <a:solidFill>
              <a:srgbClr val="F5BD14"/>
            </a:solidFill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91" name="Прямоугольник 5"/>
          <p:cNvSpPr/>
          <p:nvPr/>
        </p:nvSpPr>
        <p:spPr>
          <a:xfrm>
            <a:off x="119335" y="4889324"/>
            <a:ext cx="11798303" cy="736602"/>
          </a:xfrm>
          <a:prstGeom prst="rect">
            <a:avLst/>
          </a:prstGeom>
          <a:solidFill>
            <a:srgbClr val="FFF2CB"/>
          </a:solidFill>
          <a:ln w="25400">
            <a:solidFill>
              <a:srgbClr val="F5BD14"/>
            </a:solidFill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pic>
        <p:nvPicPr>
          <p:cNvPr id="292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262" y="293887"/>
            <a:ext cx="1195637" cy="119563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Поток">
  <a:themeElements>
    <a:clrScheme name="Поток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0000FF"/>
      </a:hlink>
      <a:folHlink>
        <a:srgbClr val="FF00FF"/>
      </a:folHlink>
    </a:clrScheme>
    <a:fontScheme name="Поток">
      <a:majorFont>
        <a:latin typeface="Helvetica"/>
        <a:ea typeface="Helvetica"/>
        <a:cs typeface="Helvetica"/>
      </a:majorFont>
      <a:minorFont>
        <a:latin typeface="Arial"/>
        <a:ea typeface="Arial"/>
        <a:cs typeface="Arial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Поток">
  <a:themeElements>
    <a:clrScheme name="Поток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0000FF"/>
      </a:hlink>
      <a:folHlink>
        <a:srgbClr val="FF00FF"/>
      </a:folHlink>
    </a:clrScheme>
    <a:fontScheme name="Поток">
      <a:majorFont>
        <a:latin typeface="Helvetica"/>
        <a:ea typeface="Helvetica"/>
        <a:cs typeface="Helvetica"/>
      </a:majorFont>
      <a:minorFont>
        <a:latin typeface="Arial"/>
        <a:ea typeface="Arial"/>
        <a:cs typeface="Arial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527</Words>
  <Application>Microsoft Office PowerPoint</Application>
  <PresentationFormat>Широкоэкранный</PresentationFormat>
  <Paragraphs>206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Участие в общественно-значимых мероприятиях международного уровня</vt:lpstr>
      <vt:lpstr>Участие в общественно-значимых мероприятиях всероссийского уровня</vt:lpstr>
      <vt:lpstr>Участие в общественно-значимых мероприятиях республиканского уровня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Медина Эскерханова</cp:lastModifiedBy>
  <cp:revision>5</cp:revision>
  <dcterms:modified xsi:type="dcterms:W3CDTF">2026-10-09T22:46:47Z</dcterms:modified>
</cp:coreProperties>
</file>