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7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783632" y="18864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ФГБОУ ВО   «Чеченский государственный университет им. А.А.Кадырова»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2639616" y="1196752"/>
            <a:ext cx="9731375" cy="110799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altLang="en-US" sz="2200" dirty="0">
                <a:latin typeface="Times New Roman"/>
                <a:ea typeface="Arial"/>
                <a:cs typeface="Times New Roman"/>
              </a:rPr>
              <a:t>Факультет «Географии и геоэкологии»</a:t>
            </a:r>
          </a:p>
          <a:p>
            <a:pPr algn="ctr"/>
            <a:endParaRPr lang="ru-RU" sz="2200" dirty="0">
              <a:latin typeface="Times New Roman"/>
              <a:cs typeface="Times New Roman"/>
            </a:endParaRP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 «Туризм и индустрия гостеприимства» 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 err="1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90849" y="3656940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Алиев </a:t>
            </a:r>
            <a:r>
              <a:rPr lang="ru-RU" sz="2800" dirty="0" err="1"/>
              <a:t>Джамбулат</a:t>
            </a:r>
            <a:r>
              <a:rPr lang="ru-RU" sz="2800" dirty="0"/>
              <a:t> </a:t>
            </a:r>
            <a:r>
              <a:rPr lang="ru-RU" sz="2800"/>
              <a:t>Джебирович</a:t>
            </a:r>
            <a:endParaRPr lang="zh-CN" dirty="0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868045" cy="4470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Направление подготовки:</a:t>
            </a:r>
            <a:r>
              <a:rPr lang="en-US" sz="2400" dirty="0">
                <a:solidFill>
                  <a:srgbClr val="D9D9D9"/>
                </a:solidFill>
              </a:rPr>
              <a:t> 43.03.01 "</a:t>
            </a:r>
            <a:r>
              <a:rPr lang="ru-RU" altLang="en-US" sz="2400" dirty="0">
                <a:solidFill>
                  <a:srgbClr val="D9D9D9"/>
                </a:solidFill>
              </a:rPr>
              <a:t>Сервис</a:t>
            </a:r>
            <a:r>
              <a:rPr lang="en-US" altLang="en-US" sz="2400" dirty="0">
                <a:solidFill>
                  <a:srgbClr val="D9D9D9"/>
                </a:solidFill>
              </a:rPr>
              <a:t>"</a:t>
            </a:r>
            <a:endParaRPr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4" y="533812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r>
              <a:rPr lang="en-US" sz="2400" dirty="0"/>
              <a:t>"</a:t>
            </a:r>
            <a:r>
              <a:rPr lang="ru-RU" altLang="en-US" sz="2400" dirty="0"/>
              <a:t>Сервис</a:t>
            </a:r>
            <a:r>
              <a:rPr lang="en-US" altLang="en-US" sz="2400" dirty="0"/>
              <a:t> </a:t>
            </a:r>
            <a:r>
              <a:rPr lang="ru-RU" altLang="en-US" sz="2400" dirty="0"/>
              <a:t>на</a:t>
            </a:r>
            <a:r>
              <a:rPr lang="en-US" altLang="en-US" sz="2400" dirty="0"/>
              <a:t> </a:t>
            </a:r>
            <a:r>
              <a:rPr lang="ru-RU" altLang="en-US" sz="2400" dirty="0"/>
              <a:t>предприятиях</a:t>
            </a:r>
            <a:r>
              <a:rPr lang="en-US" altLang="en-US" sz="2400" dirty="0"/>
              <a:t> </a:t>
            </a:r>
            <a:r>
              <a:rPr lang="ru-RU" altLang="en-US" sz="2400" dirty="0"/>
              <a:t>гостиничной</a:t>
            </a:r>
            <a:r>
              <a:rPr lang="en-US" altLang="en-US" sz="2400" dirty="0"/>
              <a:t> </a:t>
            </a:r>
            <a:r>
              <a:rPr lang="ru-RU" altLang="en-US" sz="2400" dirty="0"/>
              <a:t>индустрии</a:t>
            </a:r>
            <a:r>
              <a:rPr lang="en-US" altLang="en-US" sz="2400" dirty="0"/>
              <a:t>"</a:t>
            </a:r>
            <a:endParaRPr lang="ru-RU" sz="2400" u="sng" dirty="0"/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696" y="260648"/>
            <a:ext cx="3323679" cy="332367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3BBE94-7BB8-1C86-9435-6B26CE0EB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368" y="3470438"/>
            <a:ext cx="2101296" cy="28810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30</a:t>
            </a:r>
            <a:r>
              <a:rPr lang="en-US" altLang="en-US" sz="2400" b="1" dirty="0">
                <a:solidFill>
                  <a:srgbClr val="0070C0"/>
                </a:solidFill>
              </a:rPr>
              <a:t>.0</a:t>
            </a:r>
            <a:r>
              <a:rPr lang="ru-RU" altLang="en-US" sz="2400" b="1" dirty="0">
                <a:solidFill>
                  <a:srgbClr val="0070C0"/>
                </a:solidFill>
              </a:rPr>
              <a:t>7</a:t>
            </a:r>
            <a:r>
              <a:rPr lang="en-US" altLang="en-US" sz="2400" b="1" dirty="0">
                <a:solidFill>
                  <a:srgbClr val="0070C0"/>
                </a:solidFill>
              </a:rPr>
              <a:t>.202</a:t>
            </a:r>
            <a:r>
              <a:rPr lang="ru-RU" altLang="en-US" sz="2400" b="1" dirty="0">
                <a:solidFill>
                  <a:srgbClr val="0070C0"/>
                </a:solidFill>
              </a:rPr>
              <a:t>4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90/03-21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352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0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0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473587"/>
              </p:ext>
            </p:extLst>
          </p:nvPr>
        </p:nvGraphicFramePr>
        <p:xfrm>
          <a:off x="597817" y="2041977"/>
          <a:ext cx="10069504" cy="4390197"/>
        </p:xfrm>
        <a:graphic>
          <a:graphicData uri="http://schemas.openxmlformats.org/drawingml/2006/table">
            <a:tbl>
              <a:tblPr bandCol="1"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Сервисная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деятельность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специальность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речи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Российской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государственности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военной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подготовки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Индустрия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гостеприимства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19.</a:t>
                      </a:r>
                      <a:endParaRPr lang="en-GB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Общественный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проект «Обучение служением»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GB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</a:t>
                      </a:r>
                      <a:endParaRPr lang="en-GB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705094"/>
                  </a:ext>
                </a:extLst>
              </a:tr>
            </a:tbl>
          </a:graphicData>
        </a:graphic>
      </p:graphicFrame>
      <p:sp>
        <p:nvSpPr>
          <p:cNvPr id="1048611" name="TextBox 14"/>
          <p:cNvSpPr/>
          <p:nvPr/>
        </p:nvSpPr>
        <p:spPr bwMode="auto">
          <a:xfrm>
            <a:off x="554978" y="157568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2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13" name="Прямоугольник 3"/>
          <p:cNvSpPr/>
          <p:nvPr/>
        </p:nvSpPr>
        <p:spPr bwMode="auto">
          <a:xfrm>
            <a:off x="2140528" y="-4366681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55935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 и сертификация 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Ознакомительная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1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40208"/>
              </p:ext>
            </p:extLst>
          </p:nvPr>
        </p:nvGraphicFramePr>
        <p:xfrm>
          <a:off x="166646" y="2357430"/>
          <a:ext cx="11712575" cy="395665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0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Современные концепции организации гостиничной инфраструктуры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в гостиничной индустрии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Технология организации безбарьерного туризма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023066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Системы классификации гостиниц и иных средств размещения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80805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гост подразделений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предпр.питания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4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3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6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39652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8915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012181" cy="1158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8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69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780</Words>
  <Application>Microsoft Office PowerPoint</Application>
  <PresentationFormat>Широкоэкранный</PresentationFormat>
  <Paragraphs>289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16</cp:revision>
  <dcterms:created xsi:type="dcterms:W3CDTF">2017-02-19T01:33:13Z</dcterms:created>
  <dcterms:modified xsi:type="dcterms:W3CDTF">2026-10-06T11:18:52Z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69ad2f4e86bd4484b1eba1b2a6dbf745</vt:lpwstr>
  </property>
</Properties>
</file>