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 showGuides="1">
      <p:cViewPr varScale="1">
        <p:scale>
          <a:sx n="101" d="100"/>
          <a:sy n="101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Абубакаров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Лёма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Магомадович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79870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2389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430043"/>
              </p:ext>
            </p:extLst>
          </p:nvPr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753996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519</Words>
  <Application>Microsoft Office PowerPoint</Application>
  <PresentationFormat>Широкоэкранный</PresentationFormat>
  <Paragraphs>227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Ибрагим</cp:lastModifiedBy>
  <cp:revision>87</cp:revision>
  <dcterms:created xsi:type="dcterms:W3CDTF">2017-02-20T01:33:00Z</dcterms:created>
  <dcterms:modified xsi:type="dcterms:W3CDTF">2026-10-21T20:53:18Z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