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commentAuthors" Target="commentAuthors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2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4006453"/>
            <a:ext cx="6680813" cy="89894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Асхаб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727234"/>
              </p:ext>
            </p:extLst>
          </p:nvPr>
        </p:nvGraphicFramePr>
        <p:xfrm>
          <a:off x="695400" y="2285992"/>
          <a:ext cx="10040816" cy="4480152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хорошо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хорошо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4802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84589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Управление It-проектами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r>
                        <a:t>11.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586707"/>
              </p:ext>
            </p:extLst>
          </p:nvPr>
        </p:nvGraphicFramePr>
        <p:xfrm>
          <a:off x="166646" y="2357430"/>
          <a:ext cx="11712575" cy="47849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удовлетворительно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удовлетворительно 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удовлетворительно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зачтено</a:t>
                      </a:r>
                      <a:endParaRPr dirty="0"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456</Words>
  <Application>Microsoft Office PowerPoint</Application>
  <DocSecurity>0</DocSecurity>
  <PresentationFormat>Широкоэкранный</PresentationFormat>
  <Paragraphs>189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baraduka7777@gmail.com</cp:lastModifiedBy>
  <cp:revision>83</cp:revision>
  <dcterms:created xsi:type="dcterms:W3CDTF">2017-02-20T01:33:13Z</dcterms:created>
  <dcterms:modified xsi:type="dcterms:W3CDTF">2026-10-22T12:10:38Z</dcterms:modified>
  <dc:identifier/>
  <dc:language/>
  <cp:version/>
</cp:coreProperties>
</file>