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59" r:id="rId5"/>
    <p:sldId id="260" r:id="rId6"/>
    <p:sldId id="290" r:id="rId7"/>
    <p:sldId id="291" r:id="rId8"/>
    <p:sldId id="292" r:id="rId9"/>
    <p:sldId id="269" r:id="rId10"/>
    <p:sldId id="287" r:id="rId11"/>
    <p:sldId id="261" r:id="rId12"/>
    <p:sldId id="266" r:id="rId13"/>
    <p:sldId id="267" r:id="rId14"/>
    <p:sldId id="271" r:id="rId15"/>
    <p:sldId id="294" r:id="rId16"/>
    <p:sldId id="270" r:id="rId17"/>
    <p:sldId id="293" r:id="rId1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70" autoAdjust="0"/>
    <p:restoredTop sz="94660"/>
  </p:normalViewPr>
  <p:slideViewPr>
    <p:cSldViewPr>
      <p:cViewPr varScale="1">
        <p:scale>
          <a:sx n="65" d="100"/>
          <a:sy n="65" d="100"/>
        </p:scale>
        <p:origin x="130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23010998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11154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6302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1606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79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58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>
            <a:normAutofit fontScale="75000" lnSpcReduction="20000"/>
          </a:bodyPr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8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94216622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0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0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398034"/>
      </p:ext>
    </p:extLst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9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>
            <a:normAutofit fontScale="66667" lnSpcReduction="20000"/>
          </a:bodyPr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7865305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2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6605591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2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>
            <a:normAutofit fontScale="33333" lnSpcReduction="20000"/>
          </a:bodyPr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444315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9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69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1588794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67066505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185" indent="-260985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69975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1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2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1048713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3205501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5" name="Title Text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16" name="Body Level One…"/>
          <p:cNvSpPr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7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96257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8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48709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6885382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5092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sz="4400" b="0" i="0" u="none" strike="noStrike" cap="none" spc="0" baseline="0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marL="1234440" marR="0" indent="-32004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sz="2800" b="0" i="0" u="none" strike="noStrike" cap="none" spc="0" baseline="0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sz="1200" b="0" i="0" u="none" strike="noStrike" cap="none" spc="0" baseline="0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" Target="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g"/><Relationship Id="rId7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141" y="322487"/>
            <a:ext cx="11881320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lang="ru-RU" sz="2800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lang="ru-RU" sz="28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13" name="TextBox 6"/>
          <p:cNvSpPr/>
          <p:nvPr/>
        </p:nvSpPr>
        <p:spPr>
          <a:xfrm>
            <a:off x="1955540" y="1448800"/>
            <a:ext cx="8280920" cy="14465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114" name="TextBox 7"/>
          <p:cNvSpPr/>
          <p:nvPr/>
        </p:nvSpPr>
        <p:spPr>
          <a:xfrm>
            <a:off x="1390531" y="1436042"/>
            <a:ext cx="9890045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lang="ru-RU" u="none" dirty="0"/>
              <a:t>ФАКУЛЬТЕТ ГЕОГРАФИИ И ГЕОЭКОЛОГИИ</a:t>
            </a:r>
          </a:p>
          <a:p>
            <a:r>
              <a:rPr lang="ru-RU" u="none" dirty="0"/>
              <a:t>Кафедра «</a:t>
            </a:r>
            <a:r>
              <a:rPr lang="ru-RU" u="none" dirty="0">
                <a:sym typeface="Calibri"/>
              </a:rPr>
              <a:t>Экология и природопользование»</a:t>
            </a:r>
            <a:endParaRPr lang="ru-RU" u="none" dirty="0"/>
          </a:p>
        </p:txBody>
      </p:sp>
      <p:sp>
        <p:nvSpPr>
          <p:cNvPr id="115" name="Прямоугольник 9"/>
          <p:cNvSpPr/>
          <p:nvPr/>
        </p:nvSpPr>
        <p:spPr>
          <a:xfrm>
            <a:off x="3359696" y="2601305"/>
            <a:ext cx="6253475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746905" y="4102835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7886131" cy="5232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ФИО</a:t>
            </a:r>
            <a:r>
              <a:rPr dirty="0">
                <a:solidFill>
                  <a:srgbClr val="FFFFFF"/>
                </a:solidFill>
              </a:rPr>
              <a:t>:</a:t>
            </a:r>
            <a:r>
              <a:rPr lang="ru-RU" dirty="0">
                <a:solidFill>
                  <a:srgbClr val="FFFFFF"/>
                </a:solidFill>
              </a:rPr>
              <a:t> Турсунбоев </a:t>
            </a:r>
            <a:r>
              <a:rPr lang="ru-RU" dirty="0" err="1">
                <a:solidFill>
                  <a:srgbClr val="FFFFFF"/>
                </a:solidFill>
              </a:rPr>
              <a:t>Хумоюнмирзо</a:t>
            </a:r>
            <a:r>
              <a:rPr lang="ru-RU" dirty="0">
                <a:solidFill>
                  <a:srgbClr val="FFFFFF"/>
                </a:solidFill>
              </a:rPr>
              <a:t> Равшан Угли </a:t>
            </a:r>
            <a:endParaRPr dirty="0">
              <a:solidFill>
                <a:srgbClr val="FFFFFF"/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898017" y="4437731"/>
            <a:ext cx="6987699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: </a:t>
            </a:r>
            <a:r>
              <a:rPr lang="ru-RU" dirty="0"/>
              <a:t>очная</a:t>
            </a:r>
            <a:endParaRPr dirty="0"/>
          </a:p>
        </p:txBody>
      </p:sp>
      <p:sp>
        <p:nvSpPr>
          <p:cNvPr id="119" name="Прямоугольник 13"/>
          <p:cNvSpPr/>
          <p:nvPr/>
        </p:nvSpPr>
        <p:spPr>
          <a:xfrm>
            <a:off x="2882398" y="4799106"/>
            <a:ext cx="658449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Направление</a:t>
            </a:r>
            <a:r>
              <a:rPr sz="2400" dirty="0">
                <a:solidFill>
                  <a:srgbClr val="D9D9D9"/>
                </a:solidFill>
                <a:latin typeface="Arial"/>
                <a:cs typeface="Arial"/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Arial"/>
                <a:cs typeface="Arial"/>
              </a:rPr>
              <a:t>21.03.01 Нефтегазовое дело»</a:t>
            </a:r>
            <a:endParaRPr sz="2400" dirty="0">
              <a:solidFill>
                <a:srgbClr val="D9D9D9"/>
              </a:solidFill>
              <a:latin typeface="Arial"/>
              <a:cs typeface="Arial"/>
            </a:endParaRPr>
          </a:p>
        </p:txBody>
      </p:sp>
      <p:sp>
        <p:nvSpPr>
          <p:cNvPr id="120" name="Прямоугольник 14"/>
          <p:cNvSpPr/>
          <p:nvPr/>
        </p:nvSpPr>
        <p:spPr>
          <a:xfrm>
            <a:off x="2924723" y="5320669"/>
            <a:ext cx="9100631" cy="8309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Профиль</a:t>
            </a:r>
            <a:r>
              <a:rPr dirty="0"/>
              <a:t>: </a:t>
            </a:r>
            <a:r>
              <a:rPr lang="ru-RU" sz="2400" dirty="0">
                <a:solidFill>
                  <a:srgbClr val="D9D9D9"/>
                </a:solidFill>
                <a:latin typeface="Arial"/>
                <a:cs typeface="Arial"/>
              </a:rPr>
              <a:t>«Эксплуатация и обслуживание объектов транспорта и хранения нефти, газа и продуктов переработки»</a:t>
            </a:r>
            <a:endParaRPr sz="2400" dirty="0">
              <a:solidFill>
                <a:srgbClr val="D9D9D9"/>
              </a:solidFill>
              <a:latin typeface="Arial"/>
              <a:cs typeface="Arial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F5EE672-7A9A-43B0-8E69-5CF65B9DC9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63039"/>
            <a:ext cx="1111123" cy="106731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DEBC96F-6492-47B7-6984-E3C409BDA39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8478" b="-1"/>
          <a:stretch>
            <a:fillRect/>
          </a:stretch>
        </p:blipFill>
        <p:spPr>
          <a:xfrm>
            <a:off x="783865" y="4005049"/>
            <a:ext cx="1910169" cy="20034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Приказы</a:t>
            </a:r>
            <a:endParaRPr dirty="0"/>
          </a:p>
        </p:txBody>
      </p:sp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772816"/>
            <a:ext cx="11603388" cy="736646"/>
            <a:chOff x="-351691" y="-52185"/>
            <a:chExt cx="11953914" cy="736644"/>
          </a:xfrm>
        </p:grpSpPr>
        <p:sp>
          <p:nvSpPr>
            <p:cNvPr id="127" name="Rectangle"/>
            <p:cNvSpPr/>
            <p:nvPr/>
          </p:nvSpPr>
          <p:spPr>
            <a:xfrm>
              <a:off x="-351691" y="-52185"/>
              <a:ext cx="11953914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254771" y="147094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lang="ru-RU" dirty="0"/>
                <a:t> от 29.08.2024г. №105/03-21</a:t>
              </a:r>
              <a:endParaRPr dirty="0"/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0" y="2833411"/>
            <a:ext cx="11641838" cy="736646"/>
            <a:chOff x="-1" y="0"/>
            <a:chExt cx="11641836" cy="736644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lang="ru-RU" dirty="0"/>
                <a:t>Переводной     от 20.07.2026г. №331</a:t>
              </a:r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0" y="3777731"/>
            <a:ext cx="11641838" cy="736646"/>
            <a:chOff x="-1" y="0"/>
            <a:chExt cx="11641836" cy="736644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  <a:r>
                <a:rPr lang="ru-RU" dirty="0"/>
                <a:t>   </a:t>
              </a:r>
              <a:endParaRPr/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8A45B891-DDBD-4867-B484-76D2F212F7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Прямоугольник 2"/>
          <p:cNvSpPr/>
          <p:nvPr/>
        </p:nvSpPr>
        <p:spPr>
          <a:xfrm>
            <a:off x="1532572" y="150741"/>
            <a:ext cx="912685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>
            <p:extLst>
              <p:ext uri="{D42A27DB-BD31-4B8C-83A1-F6EECF244321}">
                <p14:modId xmlns:p14="http://schemas.microsoft.com/office/powerpoint/2010/main" val="1512572015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1A0E8DF-A3D7-45FE-A43F-E05D1833A3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042034425"/>
              </p:ext>
            </p:extLst>
          </p:nvPr>
        </p:nvGraphicFramePr>
        <p:xfrm>
          <a:off x="452398" y="1714488"/>
          <a:ext cx="11287204" cy="429528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11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777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3940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</a:t>
                      </a:r>
                      <a:r>
                        <a:rPr sz="1400" dirty="0">
                          <a:solidFill>
                            <a:srgbClr val="4175B5"/>
                          </a:solidFill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Химия 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4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История России 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Основы военной подготовки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Русский язык и культура речи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Основы российской государственности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233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Общественный проект «Обучение служением»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Информатика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6336777"/>
                  </a:ext>
                </a:extLst>
              </a:tr>
              <a:tr h="365113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Иностранный язык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0382612"/>
                  </a:ext>
                </a:extLst>
              </a:tr>
              <a:tr h="387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Физическая культура и спорт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715600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588" y="1357298"/>
            <a:ext cx="6066046" cy="49381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931623714"/>
              </p:ext>
            </p:extLst>
          </p:nvPr>
        </p:nvGraphicFramePr>
        <p:xfrm>
          <a:off x="209268" y="1916832"/>
          <a:ext cx="11673210" cy="3758308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1284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Экология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Физическая культура и спорт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История ЧР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Чеченский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Безопасность жизнедеятельности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Математика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9990224"/>
                  </a:ext>
                </a:extLst>
              </a:tr>
              <a:tr h="377128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Химия нефти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607557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833" y="1415022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573776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501996467"/>
              </p:ext>
            </p:extLst>
          </p:nvPr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91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1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11425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55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Геология литология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Основы нефтегазового дела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4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Философия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Физическая культура и спорт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Правоведение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Психология делового общения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Управление проектами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61937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Химия </a:t>
                      </a:r>
                      <a:r>
                        <a:rPr lang="ru-RU" dirty="0" err="1"/>
                        <a:t>бир</a:t>
                      </a:r>
                      <a:r>
                        <a:rPr lang="ru-RU" dirty="0"/>
                        <a:t>.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21667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73" y="314353"/>
            <a:ext cx="7503013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3712109825"/>
              </p:ext>
            </p:extLst>
          </p:nvPr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7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672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44858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en-US" sz="1400" b="1" dirty="0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Иностранный язык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3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Метрология стандарт. и </a:t>
                      </a:r>
                      <a:r>
                        <a:rPr lang="ru-RU" dirty="0" err="1"/>
                        <a:t>сертиф</a:t>
                      </a:r>
                      <a:r>
                        <a:rPr lang="ru-RU" dirty="0"/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Физическая культура и спорт 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Экономика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ЧТК этика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 err="1"/>
                        <a:t>Пром.и</a:t>
                      </a:r>
                      <a:r>
                        <a:rPr lang="ru-RU" dirty="0"/>
                        <a:t> </a:t>
                      </a:r>
                      <a:r>
                        <a:rPr lang="ru-RU" dirty="0" err="1"/>
                        <a:t>экол</a:t>
                      </a:r>
                      <a:r>
                        <a:rPr lang="ru-RU" dirty="0"/>
                        <a:t>. безопасность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-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Физика пласта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8369873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ГИС в </a:t>
                      </a:r>
                      <a:r>
                        <a:rPr lang="ru-RU" dirty="0" err="1"/>
                        <a:t>нефт</a:t>
                      </a:r>
                      <a:r>
                        <a:rPr lang="ru-RU" dirty="0"/>
                        <a:t>. отрасли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9995265"/>
                  </a:ext>
                </a:extLst>
              </a:tr>
              <a:tr h="37894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dirty="0"/>
                        <a:t>Методы геофизических исследований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зачет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998141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ACBA109-2D42-4B41-A003-7E0A9B34996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8848" y="1446745"/>
            <a:ext cx="6066046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71075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2956686831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086725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Прямоугольник 2"/>
          <p:cNvSpPr/>
          <p:nvPr/>
        </p:nvSpPr>
        <p:spPr>
          <a:xfrm>
            <a:off x="2695368" y="314353"/>
            <a:ext cx="7503014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173" name="Таблица 8"/>
          <p:cNvGraphicFramePr/>
          <p:nvPr>
            <p:extLst>
              <p:ext uri="{D42A27DB-BD31-4B8C-83A1-F6EECF244321}">
                <p14:modId xmlns:p14="http://schemas.microsoft.com/office/powerpoint/2010/main" val="101713436"/>
              </p:ext>
            </p:extLst>
          </p:nvPr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845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21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48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49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50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51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52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53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54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55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56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57</a:t>
                      </a:r>
                      <a:endParaRPr sz="1400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156451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800" b="1" i="0" u="none" strike="noStrike" kern="0" cap="none" spc="0" normalizeH="0" baseline="0" noProof="0" dirty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76" name="TextBox 14"/>
          <p:cNvSpPr/>
          <p:nvPr/>
        </p:nvSpPr>
        <p:spPr>
          <a:xfrm>
            <a:off x="106330" y="4045989"/>
            <a:ext cx="92396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1" i="0" u="none" strike="noStrike" kern="0" cap="none" spc="0" normalizeH="0" baseline="0" noProof="0" dirty="0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9B5609-7AD6-4647-8B35-16637E712F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85844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>
            <p:extLst>
              <p:ext uri="{D42A27DB-BD31-4B8C-83A1-F6EECF244321}">
                <p14:modId xmlns:p14="http://schemas.microsoft.com/office/powerpoint/2010/main" val="3842567527"/>
              </p:ext>
            </p:extLst>
          </p:nvPr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sz="1400" b="1" dirty="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CBE5842-3A59-4562-A485-241C809B4E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>
            <a:hlinkClick r:id="rId2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0365A801-FB9C-490A-B508-2887AEA3C3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86655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rPr dirty="0"/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957F6DD-23A1-4EA0-A5EF-DD4375E289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8" y="32954"/>
            <a:ext cx="1111123" cy="106731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lang="ru-RU" dirty="0"/>
              <a:t>РЕЗУЛЬТАТЫ ОБЩЕСТВЕННОЙ ДЕЯТЕЛЬНОСТИ</a:t>
            </a:r>
            <a:endParaRPr dirty="0"/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/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09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66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7972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 приуроченное ко Дню знаний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01.09.25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Мероприятия, посвященные Дню солидарности в борьбе с терроризмом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ко Дню чеченской женщины.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14.09.25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Международный день мира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21.09.25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79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Участие в республиканских мероприятиях, посвященных Дню чеченской молодёжи, Дню города и Дню учителя.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05.10.25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Проведение мероприятий, посвященных Дню народного единства России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15.11.25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Празднование Международного дня студента.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lang="ru-RU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  <a:sym typeface="Calibri" panose="020F0502020204030204"/>
                        </a:rPr>
                        <a:t>17.11. 25</a:t>
                      </a: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Мероприятия, посвященные Дню Конституции России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4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12.12. 25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0572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lang="en-US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Конкурс на лучшее новогоднее оформление факультета/института.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Calibri" panose="020F0502020204030204"/>
                        </a:rPr>
                        <a:t>30.12.25</a:t>
                      </a: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4306646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48" name="Прямоугольник 2"/>
          <p:cNvSpPr/>
          <p:nvPr/>
        </p:nvSpPr>
        <p:spPr>
          <a:xfrm>
            <a:off x="2561516" y="314353"/>
            <a:ext cx="7076438" cy="44704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49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51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marL="0" marR="0" lvl="0" indent="0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FFFFFF"/>
                </a:solidFill>
              </a:defRPr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/>
        </p:nvGraphicFramePr>
        <p:xfrm>
          <a:off x="34605" y="1772816"/>
          <a:ext cx="11713347" cy="4389120"/>
        </p:xfrm>
        <a:graphic>
          <a:graphicData uri="http://schemas.openxmlformats.org/drawingml/2006/table">
            <a:tbl>
              <a:tblPr firstRow="1" bandRow="1"/>
              <a:tblGrid>
                <a:gridCol w="10208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880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116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 dirty="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1400" b="1" dirty="0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sz="1400" b="1" dirty="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r>
                        <a:rPr lang="ru-RU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Флешмоб в честь победы Героя России Рамзана Ахматовича Кадырова на выборах Главы Чеченской Республики.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r>
                        <a:rPr lang="ru-RU" altLang="zh-CN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22.09.26</a:t>
                      </a:r>
                      <a:endParaRPr lang="zh-CN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400"/>
                      </a:pPr>
                      <a:endParaRPr lang="ru-RU" dirty="0"/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lang="ru-RU" dirty="0"/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62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072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4797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3363217354"/>
                  </a:ext>
                </a:extLst>
              </a:tr>
              <a:tr h="15240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973389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ctr" defTabSz="914400" rtl="0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lang="ru-RU" altLang="en-US" sz="1400" b="0" i="0" u="none" strike="noStrike" cap="none" spc="0" baseline="0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l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lstStyle/>
                    <a:p>
                      <a:pPr algn="ctr"/>
                      <a:endParaRPr lang="ru-RU" altLang="en-US" sz="1400" b="0" i="0" u="none" strike="noStrike" cap="none" spc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extLst>
                  <a:ext uri="{0D108BD9-81ED-4DB2-BD59-A6C34878D82A}">
                    <a16:rowId xmlns:a16="http://schemas.microsoft.com/office/drawing/2014/main" val="22099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104789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35" name="Прямоугольник 2"/>
          <p:cNvSpPr/>
          <p:nvPr/>
        </p:nvSpPr>
        <p:spPr>
          <a:xfrm>
            <a:off x="1487741" y="260686"/>
            <a:ext cx="10108044" cy="461665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>
            <a:spAutoFit/>
          </a:bodyPr>
          <a:lstStyle/>
          <a:p>
            <a:pPr algn="ctr">
              <a:defRPr sz="2400" b="1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lang="ru-RU" sz="2400" b="1" dirty="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3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3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639" name="Прямоугольник 10"/>
          <p:cNvSpPr/>
          <p:nvPr/>
        </p:nvSpPr>
        <p:spPr>
          <a:xfrm>
            <a:off x="118875" y="6403607"/>
            <a:ext cx="4739638" cy="3327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  <p:extLst>
      <p:ext uri="{BB962C8B-B14F-4D97-AF65-F5344CB8AC3E}">
        <p14:creationId xmlns:p14="http://schemas.microsoft.com/office/powerpoint/2010/main" val="27841875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  <a:headEnd/>
            <a:tailEnd/>
          </a:ln>
        </p:spPr>
      </p:pic>
      <p:sp>
        <p:nvSpPr>
          <p:cNvPr id="1048684" name="Rectangle"/>
          <p:cNvSpPr/>
          <p:nvPr/>
        </p:nvSpPr>
        <p:spPr>
          <a:xfrm>
            <a:off x="191770" y="1844675"/>
            <a:ext cx="11798300" cy="4844415"/>
          </a:xfrm>
          <a:prstGeom prst="rect">
            <a:avLst/>
          </a:prstGeom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wrap="square" lIns="45719" tIns="45719" rIns="45719" bIns="45719" numCol="1" anchor="ctr">
            <a:noAutofit/>
          </a:bodyPr>
          <a:lstStyle/>
          <a:p>
            <a:pPr>
              <a:defRPr b="1"/>
            </a:pPr>
            <a:endParaRPr lang="ru-RU" b="1"/>
          </a:p>
        </p:txBody>
      </p:sp>
      <p:sp>
        <p:nvSpPr>
          <p:cNvPr id="1048685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8" name="Текстовое поле 1"/>
          <p:cNvSpPr txBox="1"/>
          <p:nvPr/>
        </p:nvSpPr>
        <p:spPr>
          <a:xfrm>
            <a:off x="5250466" y="1863820"/>
            <a:ext cx="1680907" cy="461663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rot="0" vertOverflow="overflow" horzOverflow="overflow" vert="horz" wrap="none" lIns="45719" tIns="45719" rIns="45719" bIns="45719" numCol="1" spcCol="38100" rtlCol="0" anchor="t" forceAA="0">
            <a:spAutoFit/>
          </a:bodyPr>
          <a:lstStyle/>
          <a:p>
            <a:r>
              <a:rPr lang="ru-RU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Фотоотчет: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2F9DAA3-CEF9-EB23-A943-947053D20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56" b="8966"/>
          <a:stretch>
            <a:fillRect/>
          </a:stretch>
        </p:blipFill>
        <p:spPr>
          <a:xfrm>
            <a:off x="222909" y="1881990"/>
            <a:ext cx="4504940" cy="26537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E8D6F50-5734-0D8F-E1DF-749C83842B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6" t="22511" b="1"/>
          <a:stretch/>
        </p:blipFill>
        <p:spPr>
          <a:xfrm>
            <a:off x="7450584" y="4412192"/>
            <a:ext cx="4518508" cy="22634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84A76CC-813F-B1C3-135B-D7AB919ADED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595" y="1863820"/>
            <a:ext cx="4427497" cy="249046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DDCA515A-55D0-B136-3D89-F978B1469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20"/>
          <a:stretch/>
        </p:blipFill>
        <p:spPr>
          <a:xfrm>
            <a:off x="222908" y="4660698"/>
            <a:ext cx="3108643" cy="202839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E7CEF12-67DF-4A85-E4A8-4AEE12B1193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379"/>
          <a:stretch/>
        </p:blipFill>
        <p:spPr>
          <a:xfrm>
            <a:off x="3458085" y="4655260"/>
            <a:ext cx="3862051" cy="203383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D75A934-9C78-E33F-F9FE-D7ADBF1BDA9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836" y="2215446"/>
            <a:ext cx="2705165" cy="206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40373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1091</TotalTime>
  <Words>626</Words>
  <Application>Microsoft Office PowerPoint</Application>
  <PresentationFormat>Широкоэкранный</PresentationFormat>
  <Paragraphs>260</Paragraphs>
  <Slides>16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1_Тема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111</cp:lastModifiedBy>
  <cp:revision>72</cp:revision>
  <dcterms:modified xsi:type="dcterms:W3CDTF">2026-10-07T14:29:02Z</dcterms:modified>
</cp:coreProperties>
</file>