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commentAuthors" Target="commentAuthors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mul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Гишкаев Муслим Мовсарович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905394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</a:t>
            </a:r>
            <a:endParaRPr lang="LID4096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698316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10.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/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/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246035"/>
              </p:ext>
            </p:extLst>
          </p:nvPr>
        </p:nvGraphicFramePr>
        <p:xfrm>
          <a:off x="694646" y="2083832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3.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4.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5.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6.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7.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8.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/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/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97205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Сети связи и системы коммутации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Управление It-проектами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Философия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Иностранный язык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r>
                        <a:t>11.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412123"/>
              </p:ext>
            </p:extLst>
          </p:nvPr>
        </p:nvGraphicFramePr>
        <p:xfrm>
          <a:off x="166646" y="2357430"/>
          <a:ext cx="11712575" cy="448013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It-проектами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Сети связи и системы коммутации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Программирование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Деловые коммуникации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Теория вероятностей и </a:t>
                      </a: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математическая</a:t>
                      </a: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 статистика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Чеченская традиционная культура и этика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ul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'1.0' encoding='UTF-8' standalone='yes'?>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335</TotalTime>
  <Words>456</Words>
  <Application>Microsoft Office PowerPoint</Application>
  <DocSecurity>0</DocSecurity>
  <PresentationFormat>Широкоэкранный</PresentationFormat>
  <Paragraphs>189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Moris Dejzen</cp:lastModifiedBy>
  <cp:revision>79</cp:revision>
  <dcterms:created xsi:type="dcterms:W3CDTF">2017-02-20T01:33:13Z</dcterms:created>
  <dcterms:modified xsi:type="dcterms:W3CDTF">2026-09-30T13:56:08Z</dcterms:modified>
  <dc:identifier/>
  <dc:language/>
  <cp:version/>
</cp:coreProperties>
</file>