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b="0" i="0" dirty="0">
                <a:effectLst/>
                <a:latin typeface="Helvetica" pitchFamily="2" charset="0"/>
              </a:rPr>
              <a:t>Межидов Муслим </a:t>
            </a:r>
            <a:r>
              <a:rPr lang="ru-RU" b="0" i="0" dirty="0" err="1">
                <a:effectLst/>
                <a:latin typeface="Helvetica" pitchFamily="2" charset="0"/>
              </a:rPr>
              <a:t>Рамазанович</a:t>
            </a: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52166" y="4169512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291360" y="455889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9C3A58A-FDA8-CE16-ACDA-9576F4B1E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42" y="3271831"/>
            <a:ext cx="2080795" cy="20570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5</cp:revision>
  <dcterms:created xsi:type="dcterms:W3CDTF">1900-01-01T00:00:00Z</dcterms:created>
  <dcterms:modified xsi:type="dcterms:W3CDTF">2026-10-06T17:51:19Z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