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3"/>
    <p:sldId id="258" r:id="rId4"/>
    <p:sldId id="259" r:id="rId5"/>
    <p:sldId id="260" r:id="rId6"/>
    <p:sldId id="282" r:id="rId7"/>
    <p:sldId id="278" r:id="rId8"/>
    <p:sldId id="279" r:id="rId9"/>
    <p:sldId id="280" r:id="rId10"/>
    <p:sldId id="281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7"/>
            <p14:sldId id="258"/>
            <p14:sldId id="259"/>
            <p14:sldId id="260"/>
            <p14:sldId id="282"/>
            <p14:sldId id="278"/>
            <p14:sldId id="279"/>
            <p14:sldId id="280"/>
            <p14:sldId id="281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1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140926" y="284493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Шаипов Джалиль </a:t>
            </a:r>
            <a:r>
              <a:rPr lang="ru-RU" sz="2800" dirty="0" err="1"/>
              <a:t>Аюбович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52166" y="4169512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291360" y="455889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3857B8C-B84A-5148-F639-EECA689E3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500" y="3257574"/>
            <a:ext cx="1882043" cy="25088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2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91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2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3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4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595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596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597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598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00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775495"/>
              </p:ext>
            </p:extLst>
          </p:nvPr>
        </p:nvGraphicFramePr>
        <p:xfrm>
          <a:off x="1195635" y="1941569"/>
          <a:ext cx="10382288" cy="4602106"/>
        </p:xfrm>
        <a:graphic>
          <a:graphicData uri="http://schemas.openxmlformats.org/drawingml/2006/table">
            <a:tbl>
              <a:tblPr/>
              <a:tblGrid>
                <a:gridCol w="91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3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9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2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Сервисная</a:t>
                      </a: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туризма и гостеприимства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Индустрия гостеприимства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1195635" y="139862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2903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UICTFontTextStyleBody"/>
                          <a:cs typeface="Times New Roman" pitchFamily="18" charset="0"/>
                        </a:rPr>
                        <a:t>Хорошо </a:t>
                      </a:r>
                      <a:endParaRPr lang="ru-RU" sz="13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738150" y="1661545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19752"/>
              </p:ext>
            </p:extLst>
          </p:nvPr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51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778017"/>
              </p:ext>
            </p:extLst>
          </p:nvPr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042166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0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776168"/>
              </p:ext>
            </p:extLst>
          </p:nvPr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90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038055"/>
              </p:ext>
            </p:extLst>
          </p:nvPr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53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84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027568"/>
              </p:ext>
            </p:extLst>
          </p:nvPr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799209"/>
              </p:ext>
            </p:extLst>
          </p:nvPr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644</Words>
  <Application>Microsoft Office PowerPoint</Application>
  <DocSecurity>0</DocSecurity>
  <PresentationFormat>Широкоэкранный</PresentationFormat>
  <Paragraphs>246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80</cp:revision>
  <dcterms:created xsi:type="dcterms:W3CDTF">2017-02-20T01:33:13Z</dcterms:created>
  <dcterms:modified xsi:type="dcterms:W3CDTF">2026-10-06T17:01:34Z</dcterms:modified>
  <dc:identifier/>
  <dc:language/>
  <cp:version/>
</cp:coreProperties>
</file>