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:Дашаева Амина Авадиевна</a:t>
            </a:r>
            <a:endParaRPr lang="zh-CN" dirty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1616672" y="190054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Правоведение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Мед.информатика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Химия общая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13.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 анатомия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Основы пер.проф.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зачтен</a:t>
                      </a: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834035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зачтено</a:t>
                      </a:r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зачтено</a:t>
                      </a:r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dirty="0"/>
                        <a:t>зачтено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История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Биорг.химия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Физика,Математика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3(уд</a:t>
                      </a: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Общий уход за хир.больными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51D86AC015520EF5B697D36AE9164B73_32</vt:lpwstr>
  </property>
  <property fmtid="{D5CDD505-2E9C-101B-9397-08002B2CF9AE}" pid="3" name="KSOProductBuildVer">
    <vt:lpwstr>2052-26.9.2</vt:lpwstr>
  </property>
</Properties>
</file>