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2976" TargetMode="External"/><Relationship Id="rId3" Type="http://schemas.openxmlformats.org/officeDocument/2006/relationships/hyperlink" Target="https://www.chesu.ru/course?p=4963" TargetMode="External"/><Relationship Id="rId4" Type="http://schemas.openxmlformats.org/officeDocument/2006/relationships/hyperlink" Target="https://www.chesu.ru/course?p=25216" TargetMode="External"/><Relationship Id="rId5" Type="http://schemas.openxmlformats.org/officeDocument/2006/relationships/hyperlink" Target="https://www.chesu.ru/course?p=35677" TargetMode="External"/><Relationship Id="rId6" Type="http://schemas.openxmlformats.org/officeDocument/2006/relationships/hyperlink" Target="https://www.chesu.ru/course?p=39917" TargetMode="External"/><Relationship Id="rId7" Type="http://schemas.openxmlformats.org/officeDocument/2006/relationships/hyperlink" Target="https://www.chesu.ru/course?p=32978" TargetMode="External"/><Relationship Id="rId8" Type="http://schemas.openxmlformats.org/officeDocument/2006/relationships/hyperlink" Target="https://www.chesu.ru/course?p=41695" TargetMode="External"/><Relationship Id="rId9" Type="http://schemas.openxmlformats.org/officeDocument/2006/relationships/hyperlink" Target="https://www.chesu.ru/course?p=35679" TargetMode="External"/><Relationship Id="rId10" Type="http://schemas.openxmlformats.org/officeDocument/2006/relationships/hyperlink" Target="https://www.chesu.ru/course?p=39677" TargetMode="External"/><Relationship Id="rId11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0682" TargetMode="External"/><Relationship Id="rId3" Type="http://schemas.openxmlformats.org/officeDocument/2006/relationships/hyperlink" Target="https://www.chesu.ru/course?p=14550" TargetMode="External"/><Relationship Id="rId4" Type="http://schemas.openxmlformats.org/officeDocument/2006/relationships/hyperlink" Target="https://www.chesu.ru/course?p=23454" TargetMode="External"/><Relationship Id="rId5" Type="http://schemas.openxmlformats.org/officeDocument/2006/relationships/hyperlink" Target="https://www.chesu.ru/course?p=42806" TargetMode="External"/><Relationship Id="rId6" Type="http://schemas.openxmlformats.org/officeDocument/2006/relationships/hyperlink" Target="https://www.chesu.ru/course?p=34461" TargetMode="External"/><Relationship Id="rId7" Type="http://schemas.openxmlformats.org/officeDocument/2006/relationships/hyperlink" Target="https://www.chesu.ru/course?p=40681" TargetMode="External"/><Relationship Id="rId8" Type="http://schemas.openxmlformats.org/officeDocument/2006/relationships/hyperlink" Target="https://www.chesu.ru/course?p=38627" TargetMode="External"/><Relationship Id="rId9" Type="http://schemas.openxmlformats.org/officeDocument/2006/relationships/hyperlink" Target="https://www.chesu.ru/course?p=30165" TargetMode="External"/><Relationship Id="rId10" Type="http://schemas.openxmlformats.org/officeDocument/2006/relationships/hyperlink" Target="https://www.chesu.ru/course?p=38628" TargetMode="External"/><Relationship Id="rId11" Type="http://schemas.openxmlformats.org/officeDocument/2006/relationships/hyperlink" Target="https://www.chesu.ru/course?p=40680" TargetMode="External"/><Relationship Id="rId1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25221" TargetMode="External"/><Relationship Id="rId3" Type="http://schemas.openxmlformats.org/officeDocument/2006/relationships/hyperlink" Target="https://www.chesu.ru/course?p=35707" TargetMode="External"/><Relationship Id="rId4" Type="http://schemas.openxmlformats.org/officeDocument/2006/relationships/hyperlink" Target="https://www.chesu.ru/course?p=25222" TargetMode="External"/><Relationship Id="rId5" Type="http://schemas.openxmlformats.org/officeDocument/2006/relationships/hyperlink" Target="https://www.chesu.ru/course?p=41666" TargetMode="External"/><Relationship Id="rId6" Type="http://schemas.openxmlformats.org/officeDocument/2006/relationships/hyperlink" Target="https://www.chesu.ru/course?p=39919" TargetMode="External"/><Relationship Id="rId7" Type="http://schemas.openxmlformats.org/officeDocument/2006/relationships/hyperlink" Target="https://www.chesu.ru/course?p=18478" TargetMode="External"/><Relationship Id="rId8" Type="http://schemas.openxmlformats.org/officeDocument/2006/relationships/hyperlink" Target="https://www.chesu.ru/course?p=25223" TargetMode="External"/><Relationship Id="rId9" Type="http://schemas.openxmlformats.org/officeDocument/2006/relationships/hyperlink" Target="https://www.chesu.ru/course?p=41665" TargetMode="External"/><Relationship Id="rId10" Type="http://schemas.openxmlformats.org/officeDocument/2006/relationships/hyperlink" Target="https://www.chesu.ru/course?p=33015" TargetMode="External"/><Relationship Id="rId11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1889" TargetMode="External"/><Relationship Id="rId3" Type="http://schemas.openxmlformats.org/officeDocument/2006/relationships/hyperlink" Target="https://www.chesu.ru/course?p=5074" TargetMode="External"/><Relationship Id="rId4" Type="http://schemas.openxmlformats.org/officeDocument/2006/relationships/hyperlink" Target="https://www.chesu.ru/course?p=27611" TargetMode="External"/><Relationship Id="rId5" Type="http://schemas.openxmlformats.org/officeDocument/2006/relationships/hyperlink" Target="https://www.chesu.ru/course?p=19954" TargetMode="External"/><Relationship Id="rId6" Type="http://schemas.openxmlformats.org/officeDocument/2006/relationships/hyperlink" Target="https://www.chesu.ru/course?p=40673" TargetMode="External"/><Relationship Id="rId7" Type="http://schemas.openxmlformats.org/officeDocument/2006/relationships/hyperlink" Target="https://www.chesu.ru/course?p=38630" TargetMode="External"/><Relationship Id="rId8" Type="http://schemas.openxmlformats.org/officeDocument/2006/relationships/hyperlink" Target="https://www.chesu.ru/course?p=41891" TargetMode="External"/><Relationship Id="rId9" Type="http://schemas.openxmlformats.org/officeDocument/2006/relationships/hyperlink" Target="https://www.chesu.ru/course?p=41890" TargetMode="External"/><Relationship Id="rId10" Type="http://schemas.openxmlformats.org/officeDocument/2006/relationships/hyperlink" Target="https://www.chesu.ru/course?p=34491" TargetMode="External"/><Relationship Id="rId11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9688" TargetMode="External"/><Relationship Id="rId3" Type="http://schemas.openxmlformats.org/officeDocument/2006/relationships/hyperlink" Target="https://www.chesu.ru/course?p=26789" TargetMode="External"/><Relationship Id="rId4" Type="http://schemas.openxmlformats.org/officeDocument/2006/relationships/hyperlink" Target="https://www.chesu.ru/course?p=41698" TargetMode="External"/><Relationship Id="rId5" Type="http://schemas.openxmlformats.org/officeDocument/2006/relationships/hyperlink" Target="https://www.chesu.ru/course?p=41697" TargetMode="External"/><Relationship Id="rId6" Type="http://schemas.openxmlformats.org/officeDocument/2006/relationships/hyperlink" Target="https://www.chesu.ru/course?p=35682" TargetMode="External"/><Relationship Id="rId7" Type="http://schemas.openxmlformats.org/officeDocument/2006/relationships/hyperlink" Target="https://www.chesu.ru/course?p=28763" TargetMode="External"/><Relationship Id="rId8" Type="http://schemas.openxmlformats.org/officeDocument/2006/relationships/hyperlink" Target="https://www.chesu.ru/course?p=33108" TargetMode="External"/><Relationship Id="rId9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593" TargetMode="External"/><Relationship Id="rId3" Type="http://schemas.openxmlformats.org/officeDocument/2006/relationships/hyperlink" Target="https://www.chesu.ru/course?p=38633" TargetMode="External"/><Relationship Id="rId4" Type="http://schemas.openxmlformats.org/officeDocument/2006/relationships/hyperlink" Target="https://www.chesu.ru/course?p=41893" TargetMode="External"/><Relationship Id="rId5" Type="http://schemas.openxmlformats.org/officeDocument/2006/relationships/hyperlink" Target="https://www.chesu.ru/course?p=30245" TargetMode="External"/><Relationship Id="rId6" Type="http://schemas.openxmlformats.org/officeDocument/2006/relationships/hyperlink" Target="https://www.chesu.ru/course?p=38635" TargetMode="External"/><Relationship Id="rId7" Type="http://schemas.openxmlformats.org/officeDocument/2006/relationships/hyperlink" Target="https://www.chesu.ru/course?p=38649" TargetMode="External"/><Relationship Id="rId8" Type="http://schemas.openxmlformats.org/officeDocument/2006/relationships/hyperlink" Target="https://www.chesu.ru/course?p=41892" TargetMode="External"/><Relationship Id="rId9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5686" TargetMode="External"/><Relationship Id="rId3" Type="http://schemas.openxmlformats.org/officeDocument/2006/relationships/hyperlink" Target="https://www.chesu.ru/course?p=35426" TargetMode="External"/><Relationship Id="rId4" Type="http://schemas.openxmlformats.org/officeDocument/2006/relationships/hyperlink" Target="https://www.chesu.ru/course?p=35685" TargetMode="External"/><Relationship Id="rId5" Type="http://schemas.openxmlformats.org/officeDocument/2006/relationships/hyperlink" Target="https://www.chesu.ru/course?p=35687" TargetMode="External"/><Relationship Id="rId6" Type="http://schemas.openxmlformats.org/officeDocument/2006/relationships/hyperlink" Target="https://www.chesu.ru/course?p=39923" TargetMode="External"/><Relationship Id="rId7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603" TargetMode="External"/><Relationship Id="rId3" Type="http://schemas.openxmlformats.org/officeDocument/2006/relationships/hyperlink" Target="https://www.chesu.ru/course?p=41895" TargetMode="External"/><Relationship Id="rId4" Type="http://schemas.openxmlformats.org/officeDocument/2006/relationships/hyperlink" Target="https://www.chesu.ru/course?p=30321" TargetMode="External"/><Relationship Id="rId5" Type="http://schemas.openxmlformats.org/officeDocument/2006/relationships/hyperlink" Target="https://www.chesu.ru/course?p=41894" TargetMode="External"/><Relationship Id="rId6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Межидов Шамиль Аюбович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80</cp:revision>
  <dcterms:created xsi:type="dcterms:W3CDTF">2017-02-20T01:33:13Z</dcterms:created>
  <dcterms:modified xsi:type="dcterms:W3CDTF">2026-10-04T11:22:19Z</dcterms:modified>
  <dc:identifier/>
  <dc:language/>
  <cp:version/>
</cp:coreProperties>
</file>