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kinsoku lang="zh-CN" invalStChars="!%),.:;?]}¨·ˇˉ་―‖’”…‰∶、。〃々〉》」』】〕〗！＂＇％），．：；？］｀｜｝～￠" invalEndChars="([{·‘“〈《「『【〔〖（．［｛￡￥"/>
  <p:defaultTextStyle>
    <a:defPPr>
      <a:defRPr lang="zh-CN"/>
    </a:defPPr>
    <a:lvl1pPr algn="l" defTabSz="914400" fontAlgn="auto" hangingPunct="1">
      <a:spcBef>
        <a:spcPts val="0"/>
      </a:spcBef>
      <a:spcAft>
        <a:spcPts val="0"/>
      </a:spcAft>
      <a:buNone/>
      <a:defRPr sz="1800">
        <a:solidFill>
          <a:schemeClr val="tx1"/>
        </a:solidFill>
        <a:latin typeface="Arial" charset="0"/>
        <a:ea typeface="Droid Sans" charset="0"/>
        <a:cs typeface="Arial" charset="0"/>
      </a:defRPr>
    </a:lvl1pPr>
    <a:lvl2pPr marL="457200" indent="0" algn="l" defTabSz="914400" fontAlgn="auto" hangingPunct="1">
      <a:spcBef>
        <a:spcPts val="0"/>
      </a:spcBef>
      <a:spcAft>
        <a:spcPts val="0"/>
      </a:spcAft>
      <a:buNone/>
      <a:defRPr sz="1800">
        <a:solidFill>
          <a:schemeClr val="tx1"/>
        </a:solidFill>
        <a:latin typeface="Arial" charset="0"/>
        <a:ea typeface="Droid Sans" charset="0"/>
        <a:cs typeface="Arial" charset="0"/>
      </a:defRPr>
    </a:lvl2pPr>
    <a:lvl3pPr marL="914400" indent="0" algn="l" defTabSz="914400" fontAlgn="auto" hangingPunct="1">
      <a:spcBef>
        <a:spcPts val="0"/>
      </a:spcBef>
      <a:spcAft>
        <a:spcPts val="0"/>
      </a:spcAft>
      <a:buNone/>
      <a:defRPr sz="1800">
        <a:solidFill>
          <a:schemeClr val="tx1"/>
        </a:solidFill>
        <a:latin typeface="Arial" charset="0"/>
        <a:ea typeface="Droid Sans" charset="0"/>
        <a:cs typeface="Arial" charset="0"/>
      </a:defRPr>
    </a:lvl3pPr>
    <a:lvl4pPr marL="1371600" indent="0" algn="l" defTabSz="914400" fontAlgn="auto" hangingPunct="1">
      <a:spcBef>
        <a:spcPts val="0"/>
      </a:spcBef>
      <a:spcAft>
        <a:spcPts val="0"/>
      </a:spcAft>
      <a:buNone/>
      <a:defRPr sz="1800">
        <a:solidFill>
          <a:schemeClr val="tx1"/>
        </a:solidFill>
        <a:latin typeface="Arial" charset="0"/>
        <a:ea typeface="Droid Sans" charset="0"/>
        <a:cs typeface="Arial" charset="0"/>
      </a:defRPr>
    </a:lvl4pPr>
    <a:lvl5pPr marL="1828800" indent="0" algn="l" defTabSz="914400" fontAlgn="auto" hangingPunct="1">
      <a:spcBef>
        <a:spcPts val="0"/>
      </a:spcBef>
      <a:spcAft>
        <a:spcPts val="0"/>
      </a:spcAft>
      <a:buNone/>
      <a:defRPr sz="1800">
        <a:solidFill>
          <a:schemeClr val="tx1"/>
        </a:solidFill>
        <a:latin typeface="Arial" charset="0"/>
        <a:ea typeface="Droid Sans" charset="0"/>
        <a:cs typeface="Arial" charset="0"/>
      </a:defRPr>
    </a:lvl5pPr>
    <a:lvl6pPr marL="2286000" indent="0" algn="l" defTabSz="914400" fontAlgn="auto" hangingPunct="1">
      <a:buNone/>
      <a:defRPr sz="1800">
        <a:solidFill>
          <a:schemeClr val="tx1"/>
        </a:solidFill>
        <a:latin typeface="Arial" charset="0"/>
        <a:ea typeface="Droid Sans" charset="0"/>
        <a:cs typeface="Arial" charset="0"/>
      </a:defRPr>
    </a:lvl6pPr>
    <a:lvl7pPr marL="2743200" indent="0" algn="l" defTabSz="914400" fontAlgn="auto" hangingPunct="1">
      <a:buNone/>
      <a:defRPr sz="1800">
        <a:solidFill>
          <a:schemeClr val="tx1"/>
        </a:solidFill>
        <a:latin typeface="Arial" charset="0"/>
        <a:ea typeface="Droid Sans" charset="0"/>
        <a:cs typeface="Arial" charset="0"/>
      </a:defRPr>
    </a:lvl7pPr>
    <a:lvl8pPr marL="3200400" indent="0" algn="l" defTabSz="914400" fontAlgn="auto" hangingPunct="1">
      <a:buNone/>
      <a:defRPr sz="1800">
        <a:solidFill>
          <a:schemeClr val="tx1"/>
        </a:solidFill>
        <a:latin typeface="Arial" charset="0"/>
        <a:ea typeface="Droid Sans" charset="0"/>
        <a:cs typeface="Arial" charset="0"/>
      </a:defRPr>
    </a:lvl8pPr>
    <a:lvl9pPr marL="3200400" indent="0" algn="l" defTabSz="914400" fontAlgn="auto" hangingPunct="1">
      <a:buNone/>
      <a:defRPr sz="1800">
        <a:solidFill>
          <a:schemeClr val="tx1"/>
        </a:solidFill>
        <a:latin typeface="Arial" charset="0"/>
        <a:ea typeface="Droid Sans" charset="0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60" autoAdjust="0"/>
  </p:normalViewPr>
  <p:slideViewPr>
    <p:cSldViewPr>
      <p:cViewPr varScale="1">
        <p:scale>
          <a:sx n="70" d="100"/>
          <a:sy n="70" d="100"/>
        </p:scale>
        <p:origin x="71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0" y="0"/>
      </p:cViewPr>
      <p:guideLst/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曲线"/>
          <p:cNvSpPr>
            <a:spLocks/>
          </p:cNvSpPr>
          <p:nvPr/>
        </p:nvSpPr>
        <p:spPr>
          <a:xfrm>
            <a:off x="-12700" y="-7938"/>
            <a:ext cx="12217401" cy="1041401"/>
          </a:xfrm>
          <a:custGeom>
            <a:avLst/>
            <a:gdLst>
              <a:gd name="T1" fmla="*/ 0 w 21600"/>
              <a:gd name="T2" fmla="*/ 0 h 21600"/>
              <a:gd name="T3" fmla="*/ 21600 w 21600"/>
              <a:gd name="T4" fmla="*/ 21600 h 21600"/>
            </a:gdLst>
            <a:ahLst/>
            <a:cxnLst/>
            <a:rect l="T1" t="T2" r="T3" b="T4"/>
            <a:pathLst>
              <a:path w="21600" h="21600">
                <a:moveTo>
                  <a:pt x="22" y="65"/>
                </a:moveTo>
                <a:lnTo>
                  <a:pt x="9512" y="0"/>
                </a:lnTo>
                <a:cubicBezTo>
                  <a:pt x="10276" y="3325"/>
                  <a:pt x="14325" y="12084"/>
                  <a:pt x="16368" y="12084"/>
                </a:cubicBezTo>
                <a:cubicBezTo>
                  <a:pt x="18411" y="12084"/>
                  <a:pt x="20679" y="5004"/>
                  <a:pt x="21577" y="1810"/>
                </a:cubicBezTo>
                <a:lnTo>
                  <a:pt x="21600" y="7013"/>
                </a:lnTo>
                <a:cubicBezTo>
                  <a:pt x="21218" y="8462"/>
                  <a:pt x="18770" y="14520"/>
                  <a:pt x="16098" y="14454"/>
                </a:cubicBezTo>
                <a:cubicBezTo>
                  <a:pt x="13427" y="14389"/>
                  <a:pt x="8251" y="5432"/>
                  <a:pt x="5568" y="6618"/>
                </a:cubicBezTo>
                <a:cubicBezTo>
                  <a:pt x="2806" y="6881"/>
                  <a:pt x="1010" y="15870"/>
                  <a:pt x="0" y="21599"/>
                </a:cubicBezTo>
                <a:lnTo>
                  <a:pt x="22" y="65"/>
                </a:lnTo>
                <a:close/>
              </a:path>
            </a:pathLst>
          </a:custGeom>
          <a:gradFill rotWithShape="1">
            <a:gsLst>
              <a:gs pos="0">
                <a:srgbClr val="0079AF">
                  <a:alpha val="44705"/>
                </a:srgbClr>
              </a:gs>
              <a:gs pos="100000">
                <a:srgbClr val="00EBF8">
                  <a:alpha val="54901"/>
                </a:srgbClr>
              </a:gs>
            </a:gsLst>
            <a:lin ang="5400000" scaled="1"/>
          </a:gradFill>
          <a:ln w="9525" cap="flat" cmpd="sng">
            <a:noFill/>
            <a:prstDash val="solid"/>
            <a:round/>
          </a:ln>
        </p:spPr>
      </p:sp>
      <p:sp>
        <p:nvSpPr>
          <p:cNvPr id="20" name="曲线"/>
          <p:cNvSpPr>
            <a:spLocks/>
          </p:cNvSpPr>
          <p:nvPr/>
        </p:nvSpPr>
        <p:spPr>
          <a:xfrm>
            <a:off x="5841999" y="-7938"/>
            <a:ext cx="6350000" cy="638176"/>
          </a:xfrm>
          <a:custGeom>
            <a:avLst/>
            <a:gdLst>
              <a:gd name="T1" fmla="*/ 0 w 21600"/>
              <a:gd name="T2" fmla="*/ 0 h 21600"/>
              <a:gd name="T3" fmla="*/ 21600 w 21600"/>
              <a:gd name="T4" fmla="*/ 21600 h 21600"/>
            </a:gdLst>
            <a:ahLst/>
            <a:cxnLst/>
            <a:rect l="T1" t="T2" r="T3" b="T4"/>
            <a:pathLst>
              <a:path w="21600" h="21600">
                <a:moveTo>
                  <a:pt x="0" y="0"/>
                </a:moveTo>
                <a:cubicBezTo>
                  <a:pt x="1252" y="3702"/>
                  <a:pt x="8409" y="19349"/>
                  <a:pt x="12009" y="20474"/>
                </a:cubicBezTo>
                <a:cubicBezTo>
                  <a:pt x="15609" y="21600"/>
                  <a:pt x="20001" y="10128"/>
                  <a:pt x="21600" y="6752"/>
                </a:cubicBezTo>
                <a:lnTo>
                  <a:pt x="21600" y="217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00ADB6">
                  <a:alpha val="29803"/>
                </a:srgbClr>
              </a:gs>
              <a:gs pos="80000">
                <a:srgbClr val="009BE5">
                  <a:alpha val="44705"/>
                </a:srgbClr>
              </a:gs>
            </a:gsLst>
            <a:lin ang="5400000" scaled="1"/>
          </a:gradFill>
          <a:ln w="9525" cap="flat" cmpd="sng">
            <a:noFill/>
            <a:prstDash val="solid"/>
            <a:round/>
          </a:ln>
        </p:spPr>
      </p:sp>
      <p:grpSp>
        <p:nvGrpSpPr>
          <p:cNvPr id="19" name="Объединение"/>
          <p:cNvGrpSpPr>
            <a:grpSpLocks/>
          </p:cNvGrpSpPr>
          <p:nvPr/>
        </p:nvGrpSpPr>
        <p:grpSpPr>
          <a:xfrm>
            <a:off x="-25400" y="203199"/>
            <a:ext cx="12241212" cy="647700"/>
            <a:chOff x="-25400" y="203199"/>
            <a:chExt cx="12241212" cy="647700"/>
          </a:xfrm>
        </p:grpSpPr>
        <p:sp>
          <p:nvSpPr>
            <p:cNvPr id="17" name="曲线"/>
            <p:cNvSpPr>
              <a:spLocks/>
            </p:cNvSpPr>
            <p:nvPr/>
          </p:nvSpPr>
          <p:spPr>
            <a:xfrm rot="21435692">
              <a:off x="-25400" y="203199"/>
              <a:ext cx="12217881" cy="647700"/>
            </a:xfrm>
            <a:custGeom>
              <a:avLst/>
              <a:gdLst>
                <a:gd name="T1" fmla="*/ 0 w 21600"/>
                <a:gd name="T2" fmla="*/ 0 h 21600"/>
                <a:gd name="T3" fmla="*/ 21600 w 21600"/>
                <a:gd name="T4" fmla="*/ 21600 h 21600"/>
              </a:gdLst>
              <a:ahLst/>
              <a:cxnLst/>
              <a:rect l="T1" t="T2" r="T3" b="T4"/>
              <a:pathLst>
                <a:path w="21600" h="21600">
                  <a:moveTo>
                    <a:pt x="0" y="19777"/>
                  </a:moveTo>
                  <a:cubicBezTo>
                    <a:pt x="1055" y="15109"/>
                    <a:pt x="3454" y="5630"/>
                    <a:pt x="6017" y="5773"/>
                  </a:cubicBezTo>
                  <a:cubicBezTo>
                    <a:pt x="8580" y="5916"/>
                    <a:pt x="12783" y="21600"/>
                    <a:pt x="15380" y="20637"/>
                  </a:cubicBezTo>
                  <a:cubicBezTo>
                    <a:pt x="17977" y="19675"/>
                    <a:pt x="20305" y="4299"/>
                    <a:pt x="21600" y="0"/>
                  </a:cubicBezTo>
                </a:path>
              </a:pathLst>
            </a:custGeom>
            <a:noFill/>
            <a:ln w="10795" cap="flat" cmpd="sng">
              <a:gradFill rotWithShape="1">
                <a:gsLst>
                  <a:gs pos="16000">
                    <a:srgbClr val="008ABF">
                      <a:alpha val="55686"/>
                    </a:srgbClr>
                  </a:gs>
                  <a:gs pos="74000">
                    <a:srgbClr val="08B7BF">
                      <a:alpha val="100000"/>
                    </a:srgbClr>
                  </a:gs>
                  <a:gs pos="86000">
                    <a:srgbClr val="000000">
                      <a:alpha val="28627"/>
                    </a:srgbClr>
                  </a:gs>
                </a:gsLst>
                <a:lin ang="5400000" scaled="1"/>
              </a:gradFill>
              <a:prstDash val="solid"/>
              <a:round/>
            </a:ln>
          </p:spPr>
        </p:sp>
        <p:sp>
          <p:nvSpPr>
            <p:cNvPr id="18" name="曲线"/>
            <p:cNvSpPr>
              <a:spLocks/>
            </p:cNvSpPr>
            <p:nvPr/>
          </p:nvSpPr>
          <p:spPr>
            <a:xfrm rot="21435692">
              <a:off x="-19085" y="276480"/>
              <a:ext cx="12234897" cy="529107"/>
            </a:xfrm>
            <a:custGeom>
              <a:avLst/>
              <a:gdLst>
                <a:gd name="T1" fmla="*/ 0 w 21600"/>
                <a:gd name="T2" fmla="*/ 0 h 21600"/>
                <a:gd name="T3" fmla="*/ 21600 w 21600"/>
                <a:gd name="T4" fmla="*/ 21600 h 21600"/>
              </a:gdLst>
              <a:ahLst/>
              <a:cxnLst/>
              <a:rect l="T1" t="T2" r="T3" b="T4"/>
              <a:pathLst>
                <a:path w="21600" h="21600">
                  <a:moveTo>
                    <a:pt x="0" y="18514"/>
                  </a:moveTo>
                  <a:cubicBezTo>
                    <a:pt x="1022" y="16364"/>
                    <a:pt x="3562" y="5412"/>
                    <a:pt x="6136" y="5766"/>
                  </a:cubicBezTo>
                  <a:cubicBezTo>
                    <a:pt x="8709" y="6120"/>
                    <a:pt x="12864" y="21600"/>
                    <a:pt x="15441" y="20638"/>
                  </a:cubicBezTo>
                  <a:cubicBezTo>
                    <a:pt x="18018" y="19677"/>
                    <a:pt x="20318" y="4299"/>
                    <a:pt x="21600" y="0"/>
                  </a:cubicBezTo>
                </a:path>
              </a:pathLst>
            </a:custGeom>
            <a:noFill/>
            <a:ln w="9525" cap="flat" cmpd="sng">
              <a:gradFill rotWithShape="1">
                <a:gsLst>
                  <a:gs pos="33000">
                    <a:srgbClr val="009DD9">
                      <a:alpha val="55686"/>
                    </a:srgbClr>
                  </a:gs>
                  <a:gs pos="44000">
                    <a:srgbClr val="0F6FC6">
                      <a:alpha val="100000"/>
                    </a:srgbClr>
                  </a:gs>
                  <a:gs pos="74000">
                    <a:srgbClr val="10CF9B">
                      <a:alpha val="100000"/>
                    </a:srgbClr>
                  </a:gs>
                </a:gsLst>
                <a:lin ang="5400000" scaled="1"/>
              </a:gradFill>
              <a:prstDash val="solid"/>
              <a:round/>
            </a:ln>
          </p:spPr>
        </p:sp>
      </p:grpSp>
      <p:sp>
        <p:nvSpPr>
          <p:cNvPr id="12" name="Текстовое поле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91440" tIns="45720" rIns="91440" bIns="45720" anchor="b" anchorCtr="0">
            <a:prstTxWarp prst="textNoShape">
              <a:avLst/>
            </a:prstTxWarp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5600" b="1" i="0" u="none" strike="noStrike" kern="0" cap="none" spc="0" baseline="0">
                <a:solidFill>
                  <a:srgbClr val="4EE1EA"/>
                </a:solidFill>
                <a:latin typeface="Calibri" charset="0"/>
                <a:ea typeface="Arial" charset="0"/>
                <a:cs typeface="Droid Sans" charset="0"/>
              </a:rPr>
              <a:t>Образец заголовка</a:t>
            </a:r>
            <a:endParaRPr lang="zh-CN" altLang="en-US" sz="5600" b="1" i="0" u="none" strike="noStrike" kern="0" cap="none" spc="0" baseline="0">
              <a:solidFill>
                <a:srgbClr val="4EE1EA"/>
              </a:solidFill>
              <a:latin typeface="Calibri" charset="0"/>
              <a:ea typeface="Arial" charset="0"/>
              <a:cs typeface="Droid Sans" charset="0"/>
            </a:endParaRPr>
          </a:p>
        </p:txBody>
      </p:sp>
      <p:sp>
        <p:nvSpPr>
          <p:cNvPr id="13" name="Текстовое поле"/>
          <p:cNvSpPr>
            <a:spLocks noGrp="1"/>
          </p:cNvSpPr>
          <p:nvPr>
            <p:ph type="subTitle" idx="1"/>
          </p:nvPr>
        </p:nvSpPr>
        <p:spPr>
          <a:xfrm>
            <a:off x="711200" y="3228535"/>
            <a:ext cx="10472928" cy="1752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600" b="0" i="0" u="none" strike="noStrike" kern="0" cap="none" spc="0" baseline="0">
                <a:solidFill>
                  <a:schemeClr val="tx1"/>
                </a:solidFill>
                <a:latin typeface="Constantia" charset="0"/>
                <a:ea typeface="Arial" charset="0"/>
                <a:cs typeface="Lucida Sans" charset="0"/>
              </a:rPr>
              <a:t>Образец подзаголовка</a:t>
            </a:r>
            <a:endParaRPr lang="zh-CN" altLang="en-US" sz="2600" b="0" i="0" u="none" strike="noStrike" kern="0" cap="none" spc="0" baseline="0">
              <a:solidFill>
                <a:schemeClr val="tx1"/>
              </a:solidFill>
              <a:latin typeface="Constantia" charset="0"/>
              <a:ea typeface="Arial" charset="0"/>
              <a:cs typeface="Lucida Sans" charset="0"/>
            </a:endParaRPr>
          </a:p>
        </p:txBody>
      </p:sp>
      <p:sp>
        <p:nvSpPr>
          <p:cNvPr id="14" name="Текстовое поле"/>
          <p:cNvSpPr>
            <a:spLocks noGrp="1"/>
          </p:cNvSpPr>
          <p:nvPr>
            <p:ph type="dt" idx="10"/>
          </p:nvPr>
        </p:nvSpPr>
        <p:spPr>
          <a:xfrm>
            <a:off x="609600" y="6356349"/>
            <a:ext cx="2844800" cy="365125"/>
          </a:xfrm>
          <a:prstGeom prst="rect">
            <a:avLst/>
          </a:prstGeom>
          <a:noFill/>
          <a:ln cap="flat" cmpd="sng">
            <a:noFill/>
            <a:prstDash val="solid"/>
            <a:miter/>
          </a:ln>
        </p:spPr>
        <p:txBody>
          <a:bodyPr vert="horz" wrap="square" lIns="0" tIns="0" rIns="0" bIns="0" anchor="b" anchorCtr="0">
            <a:prstTxWarp prst="textNoShape">
              <a:avLst/>
            </a:prstTxWarp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200" b="0" i="0" u="none" strike="noStrike" kern="0" cap="none" spc="0" baseline="0">
                <a:solidFill>
                  <a:srgbClr val="045C75"/>
                </a:solidFill>
                <a:latin typeface="Arial" charset="0"/>
                <a:ea typeface="Arial" charset="0"/>
                <a:cs typeface="Arial" charset="0"/>
              </a:rPr>
              <a:t>Date/Time</a:t>
            </a:r>
            <a:endParaRPr lang="zh-CN" altLang="en-US" sz="1200" b="0" i="0" u="none" strike="noStrike" kern="0" cap="none" spc="0" baseline="0">
              <a:solidFill>
                <a:srgbClr val="045C75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5" name="Текстовое поле"/>
          <p:cNvSpPr>
            <a:spLocks noGrp="1"/>
          </p:cNvSpPr>
          <p:nvPr>
            <p:ph type="ftr"/>
          </p:nvPr>
        </p:nvSpPr>
        <p:spPr>
          <a:xfrm>
            <a:off x="3556000" y="6356349"/>
            <a:ext cx="4470400" cy="365125"/>
          </a:xfrm>
          <a:prstGeom prst="rect">
            <a:avLst/>
          </a:prstGeom>
          <a:noFill/>
          <a:ln cap="flat" cmpd="sng">
            <a:noFill/>
            <a:prstDash val="solid"/>
            <a:miter/>
          </a:ln>
        </p:spPr>
        <p:txBody>
          <a:bodyPr vert="horz" wrap="square" lIns="0" tIns="0" rIns="0" bIns="0" anchor="b" anchorCtr="0">
            <a:prstTxWarp prst="textNoShape">
              <a:avLst/>
            </a:prstTxWarp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zh-CN" altLang="en-US" sz="1200" b="0" i="0" u="none" strike="noStrike" kern="0" cap="none" spc="0" baseline="0">
              <a:solidFill>
                <a:srgbClr val="045C75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" name="Текстовое поле"/>
          <p:cNvSpPr>
            <a:spLocks noGrp="1"/>
          </p:cNvSpPr>
          <p:nvPr>
            <p:ph type="sldNum"/>
          </p:nvPr>
        </p:nvSpPr>
        <p:spPr>
          <a:xfrm>
            <a:off x="10566400" y="6356349"/>
            <a:ext cx="1016000" cy="365125"/>
          </a:xfrm>
          <a:prstGeom prst="rect">
            <a:avLst/>
          </a:prstGeom>
          <a:noFill/>
          <a:ln cap="flat" cmpd="sng">
            <a:noFill/>
            <a:prstDash val="solid"/>
            <a:miter/>
          </a:ln>
        </p:spPr>
        <p:txBody>
          <a:bodyPr vert="horz" wrap="square" lIns="0" tIns="0" rIns="0" bIns="0" anchor="b" anchorCtr="0">
            <a:prstTxWarp prst="textNoShape">
              <a:avLst/>
            </a:prstTxWarp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CAD2D6BD-DE1B-4B5F-8B41-2702339687B9}" type="slidenum">
              <a:rPr lang="en-US" altLang="zh-CN" sz="1200" b="0" i="0" u="none" strike="noStrike" kern="0" cap="none" spc="0" baseline="0">
                <a:solidFill>
                  <a:srgbClr val="D1EAEE"/>
                </a:solidFill>
                <a:latin typeface="Arial" charset="0"/>
                <a:ea typeface="Arial" charset="0"/>
                <a:cs typeface="Arial" charset="0"/>
              </a:rPr>
              <a:t>‹#›</a:t>
            </a:fld>
            <a:endParaRPr lang="zh-CN" altLang="en-US" sz="1200" b="0" i="0" u="none" strike="noStrike" kern="0" cap="none" spc="0" baseline="0">
              <a:solidFill>
                <a:srgbClr val="D1EAEE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99751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Текстовое поле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Текстовое поле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>2026/10/20</a:t>
            </a:fld>
            <a:endParaRPr lang="zh-CN" altLang="en-US"/>
          </a:p>
        </p:txBody>
      </p:sp>
      <p:sp>
        <p:nvSpPr>
          <p:cNvPr id="5" name="Текстовое поле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Текстовое поле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7094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Текстовое поле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Текстовое поле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>2026/10/20</a:t>
            </a:fld>
            <a:endParaRPr lang="zh-CN" altLang="en-US"/>
          </a:p>
        </p:txBody>
      </p:sp>
      <p:sp>
        <p:nvSpPr>
          <p:cNvPr id="5" name="Текстовое поле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Текстовое поле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7524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Текстовое поле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Текстовое поле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Текстовое поле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>2026/10/20</a:t>
            </a:fld>
            <a:endParaRPr lang="zh-CN" altLang="en-US"/>
          </a:p>
        </p:txBody>
      </p:sp>
      <p:sp>
        <p:nvSpPr>
          <p:cNvPr id="6" name="Текстовое поле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Текстовое поле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698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Текстовое поле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Текстовое поле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Текстовое поле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Текстовое поле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Текстовое поле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>2026/10/20</a:t>
            </a:fld>
            <a:endParaRPr lang="zh-CN" altLang="en-US"/>
          </a:p>
        </p:txBody>
      </p:sp>
      <p:sp>
        <p:nvSpPr>
          <p:cNvPr id="8" name="Текстовое поле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Текстовое поле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1540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Текстовое поле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>2026/10/20</a:t>
            </a:fld>
            <a:endParaRPr lang="zh-CN" altLang="en-US"/>
          </a:p>
        </p:txBody>
      </p:sp>
      <p:sp>
        <p:nvSpPr>
          <p:cNvPr id="4" name="Текстовое поле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Текстовое поле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9507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>2026/10/20</a:t>
            </a:fld>
            <a:endParaRPr lang="zh-CN" altLang="en-US"/>
          </a:p>
        </p:txBody>
      </p:sp>
      <p:sp>
        <p:nvSpPr>
          <p:cNvPr id="3" name="Текстовое поле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Текстовое поле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006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Текстовое поле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Текстовое поле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Текстовое поле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>2026/10/20</a:t>
            </a:fld>
            <a:endParaRPr lang="zh-CN" altLang="en-US"/>
          </a:p>
        </p:txBody>
      </p:sp>
      <p:sp>
        <p:nvSpPr>
          <p:cNvPr id="6" name="Текстовое поле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Текстовое поле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8080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Текстовое поле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Текстовое поле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Текстовое поле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>2026/10/20</a:t>
            </a:fld>
            <a:endParaRPr lang="zh-CN" altLang="en-US"/>
          </a:p>
        </p:txBody>
      </p:sp>
      <p:sp>
        <p:nvSpPr>
          <p:cNvPr id="6" name="Текстовое поле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Текстовое поле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6974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Текстовое поле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Текстовое поле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>2026/10/20</a:t>
            </a:fld>
            <a:endParaRPr lang="zh-CN" altLang="en-US"/>
          </a:p>
        </p:txBody>
      </p:sp>
      <p:sp>
        <p:nvSpPr>
          <p:cNvPr id="5" name="Текстовое поле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Текстовое поле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1132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Текстовое поле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Текстовое поле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>2026/10/20</a:t>
            </a:fld>
            <a:endParaRPr lang="zh-CN" altLang="en-US"/>
          </a:p>
        </p:txBody>
      </p:sp>
      <p:sp>
        <p:nvSpPr>
          <p:cNvPr id="5" name="Текстовое поле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Текстовое поле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35933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自定义版式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曲线"/>
          <p:cNvSpPr>
            <a:spLocks/>
          </p:cNvSpPr>
          <p:nvPr/>
        </p:nvSpPr>
        <p:spPr>
          <a:xfrm>
            <a:off x="-12700" y="-7938"/>
            <a:ext cx="12217401" cy="1041401"/>
          </a:xfrm>
          <a:custGeom>
            <a:avLst/>
            <a:gdLst>
              <a:gd name="T1" fmla="*/ 0 w 21600"/>
              <a:gd name="T2" fmla="*/ 0 h 21600"/>
              <a:gd name="T3" fmla="*/ 21600 w 21600"/>
              <a:gd name="T4" fmla="*/ 21600 h 21600"/>
            </a:gdLst>
            <a:ahLst/>
            <a:cxnLst/>
            <a:rect l="T1" t="T2" r="T3" b="T4"/>
            <a:pathLst>
              <a:path w="21600" h="21600">
                <a:moveTo>
                  <a:pt x="22" y="65"/>
                </a:moveTo>
                <a:lnTo>
                  <a:pt x="9512" y="0"/>
                </a:lnTo>
                <a:cubicBezTo>
                  <a:pt x="10276" y="3325"/>
                  <a:pt x="14325" y="12084"/>
                  <a:pt x="16368" y="12084"/>
                </a:cubicBezTo>
                <a:cubicBezTo>
                  <a:pt x="18411" y="12084"/>
                  <a:pt x="20679" y="5004"/>
                  <a:pt x="21577" y="1810"/>
                </a:cubicBezTo>
                <a:lnTo>
                  <a:pt x="21600" y="7013"/>
                </a:lnTo>
                <a:cubicBezTo>
                  <a:pt x="21218" y="8462"/>
                  <a:pt x="18770" y="14520"/>
                  <a:pt x="16098" y="14454"/>
                </a:cubicBezTo>
                <a:cubicBezTo>
                  <a:pt x="13427" y="14389"/>
                  <a:pt x="8251" y="5432"/>
                  <a:pt x="5568" y="6618"/>
                </a:cubicBezTo>
                <a:cubicBezTo>
                  <a:pt x="2806" y="6881"/>
                  <a:pt x="1010" y="15870"/>
                  <a:pt x="0" y="21599"/>
                </a:cubicBezTo>
                <a:lnTo>
                  <a:pt x="22" y="65"/>
                </a:lnTo>
                <a:close/>
              </a:path>
            </a:pathLst>
          </a:custGeom>
          <a:gradFill rotWithShape="1">
            <a:gsLst>
              <a:gs pos="0">
                <a:srgbClr val="0079AF">
                  <a:alpha val="44705"/>
                </a:srgbClr>
              </a:gs>
              <a:gs pos="100000">
                <a:srgbClr val="00EBF8">
                  <a:alpha val="54901"/>
                </a:srgbClr>
              </a:gs>
            </a:gsLst>
            <a:lin ang="5400000" scaled="1"/>
          </a:gradFill>
          <a:ln w="9525" cap="flat" cmpd="sng">
            <a:noFill/>
            <a:prstDash val="solid"/>
            <a:round/>
          </a:ln>
        </p:spPr>
      </p:sp>
      <p:sp>
        <p:nvSpPr>
          <p:cNvPr id="39" name="曲线"/>
          <p:cNvSpPr>
            <a:spLocks/>
          </p:cNvSpPr>
          <p:nvPr/>
        </p:nvSpPr>
        <p:spPr>
          <a:xfrm>
            <a:off x="5841999" y="-7938"/>
            <a:ext cx="6350000" cy="638176"/>
          </a:xfrm>
          <a:custGeom>
            <a:avLst/>
            <a:gdLst>
              <a:gd name="T1" fmla="*/ 0 w 21600"/>
              <a:gd name="T2" fmla="*/ 0 h 21600"/>
              <a:gd name="T3" fmla="*/ 21600 w 21600"/>
              <a:gd name="T4" fmla="*/ 21600 h 21600"/>
            </a:gdLst>
            <a:ahLst/>
            <a:cxnLst/>
            <a:rect l="T1" t="T2" r="T3" b="T4"/>
            <a:pathLst>
              <a:path w="21600" h="21600">
                <a:moveTo>
                  <a:pt x="0" y="0"/>
                </a:moveTo>
                <a:cubicBezTo>
                  <a:pt x="1252" y="3702"/>
                  <a:pt x="8409" y="19349"/>
                  <a:pt x="12009" y="20474"/>
                </a:cubicBezTo>
                <a:cubicBezTo>
                  <a:pt x="15609" y="21600"/>
                  <a:pt x="20001" y="10128"/>
                  <a:pt x="21600" y="6752"/>
                </a:cubicBezTo>
                <a:lnTo>
                  <a:pt x="21600" y="217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00ADB6">
                  <a:alpha val="29803"/>
                </a:srgbClr>
              </a:gs>
              <a:gs pos="80000">
                <a:srgbClr val="009BE5">
                  <a:alpha val="44705"/>
                </a:srgbClr>
              </a:gs>
            </a:gsLst>
            <a:lin ang="5400000" scaled="1"/>
          </a:gradFill>
          <a:ln w="9525" cap="flat" cmpd="sng">
            <a:noFill/>
            <a:prstDash val="solid"/>
            <a:round/>
          </a:ln>
        </p:spPr>
      </p:sp>
      <p:grpSp>
        <p:nvGrpSpPr>
          <p:cNvPr id="38" name="Объединение"/>
          <p:cNvGrpSpPr>
            <a:grpSpLocks/>
          </p:cNvGrpSpPr>
          <p:nvPr/>
        </p:nvGrpSpPr>
        <p:grpSpPr>
          <a:xfrm>
            <a:off x="-25400" y="203199"/>
            <a:ext cx="12241212" cy="647700"/>
            <a:chOff x="-25400" y="203199"/>
            <a:chExt cx="12241212" cy="647700"/>
          </a:xfrm>
        </p:grpSpPr>
        <p:sp>
          <p:nvSpPr>
            <p:cNvPr id="36" name="曲线"/>
            <p:cNvSpPr>
              <a:spLocks/>
            </p:cNvSpPr>
            <p:nvPr/>
          </p:nvSpPr>
          <p:spPr>
            <a:xfrm rot="21435692">
              <a:off x="-25400" y="203199"/>
              <a:ext cx="12217881" cy="647700"/>
            </a:xfrm>
            <a:custGeom>
              <a:avLst/>
              <a:gdLst>
                <a:gd name="T1" fmla="*/ 0 w 21600"/>
                <a:gd name="T2" fmla="*/ 0 h 21600"/>
                <a:gd name="T3" fmla="*/ 21600 w 21600"/>
                <a:gd name="T4" fmla="*/ 21600 h 21600"/>
              </a:gdLst>
              <a:ahLst/>
              <a:cxnLst/>
              <a:rect l="T1" t="T2" r="T3" b="T4"/>
              <a:pathLst>
                <a:path w="21600" h="21600">
                  <a:moveTo>
                    <a:pt x="0" y="19777"/>
                  </a:moveTo>
                  <a:cubicBezTo>
                    <a:pt x="1055" y="15109"/>
                    <a:pt x="3454" y="5630"/>
                    <a:pt x="6017" y="5773"/>
                  </a:cubicBezTo>
                  <a:cubicBezTo>
                    <a:pt x="8580" y="5916"/>
                    <a:pt x="12783" y="21600"/>
                    <a:pt x="15380" y="20637"/>
                  </a:cubicBezTo>
                  <a:cubicBezTo>
                    <a:pt x="17977" y="19675"/>
                    <a:pt x="20305" y="4299"/>
                    <a:pt x="21600" y="0"/>
                  </a:cubicBezTo>
                </a:path>
              </a:pathLst>
            </a:custGeom>
            <a:noFill/>
            <a:ln w="10795" cap="flat" cmpd="sng">
              <a:gradFill rotWithShape="1">
                <a:gsLst>
                  <a:gs pos="16000">
                    <a:srgbClr val="008ABF">
                      <a:alpha val="55686"/>
                    </a:srgbClr>
                  </a:gs>
                  <a:gs pos="74000">
                    <a:srgbClr val="08B7BF">
                      <a:alpha val="100000"/>
                    </a:srgbClr>
                  </a:gs>
                  <a:gs pos="86000">
                    <a:srgbClr val="000000">
                      <a:alpha val="28627"/>
                    </a:srgbClr>
                  </a:gs>
                </a:gsLst>
                <a:lin ang="5400000" scaled="1"/>
              </a:gradFill>
              <a:prstDash val="solid"/>
              <a:round/>
            </a:ln>
          </p:spPr>
        </p:sp>
        <p:sp>
          <p:nvSpPr>
            <p:cNvPr id="37" name="曲线"/>
            <p:cNvSpPr>
              <a:spLocks/>
            </p:cNvSpPr>
            <p:nvPr/>
          </p:nvSpPr>
          <p:spPr>
            <a:xfrm rot="21435692">
              <a:off x="-19085" y="276480"/>
              <a:ext cx="12234897" cy="529107"/>
            </a:xfrm>
            <a:custGeom>
              <a:avLst/>
              <a:gdLst>
                <a:gd name="T1" fmla="*/ 0 w 21600"/>
                <a:gd name="T2" fmla="*/ 0 h 21600"/>
                <a:gd name="T3" fmla="*/ 21600 w 21600"/>
                <a:gd name="T4" fmla="*/ 21600 h 21600"/>
              </a:gdLst>
              <a:ahLst/>
              <a:cxnLst/>
              <a:rect l="T1" t="T2" r="T3" b="T4"/>
              <a:pathLst>
                <a:path w="21600" h="21600">
                  <a:moveTo>
                    <a:pt x="0" y="18514"/>
                  </a:moveTo>
                  <a:cubicBezTo>
                    <a:pt x="1022" y="16364"/>
                    <a:pt x="3562" y="5412"/>
                    <a:pt x="6136" y="5766"/>
                  </a:cubicBezTo>
                  <a:cubicBezTo>
                    <a:pt x="8709" y="6120"/>
                    <a:pt x="12864" y="21600"/>
                    <a:pt x="15441" y="20638"/>
                  </a:cubicBezTo>
                  <a:cubicBezTo>
                    <a:pt x="18018" y="19677"/>
                    <a:pt x="20318" y="4299"/>
                    <a:pt x="21600" y="0"/>
                  </a:cubicBezTo>
                </a:path>
              </a:pathLst>
            </a:custGeom>
            <a:noFill/>
            <a:ln w="9525" cap="flat" cmpd="sng">
              <a:gradFill rotWithShape="1">
                <a:gsLst>
                  <a:gs pos="33000">
                    <a:srgbClr val="009DD9">
                      <a:alpha val="55686"/>
                    </a:srgbClr>
                  </a:gs>
                  <a:gs pos="44000">
                    <a:srgbClr val="0F6FC6">
                      <a:alpha val="100000"/>
                    </a:srgbClr>
                  </a:gs>
                  <a:gs pos="74000">
                    <a:srgbClr val="10CF9B">
                      <a:alpha val="100000"/>
                    </a:srgbClr>
                  </a:gs>
                </a:gsLst>
                <a:lin ang="5400000" scaled="1"/>
              </a:gradFill>
              <a:prstDash val="solid"/>
              <a:round/>
            </a:ln>
          </p:spPr>
        </p:sp>
      </p:grpSp>
      <p:sp>
        <p:nvSpPr>
          <p:cNvPr id="31" name="Текстовое поле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91440" tIns="45720" rIns="91440" bIns="45720" anchor="b" anchorCtr="0">
            <a:prstTxWarp prst="textNoShape">
              <a:avLst/>
            </a:prstTxWarp>
          </a:bodyPr>
          <a:lstStyle/>
          <a:p>
            <a:r>
              <a:rPr lang="en-US" altLang="zh-CN"/>
              <a:t>Образец заголовка</a:t>
            </a:r>
            <a:endParaRPr lang="zh-CN" altLang="en-US"/>
          </a:p>
        </p:txBody>
      </p:sp>
      <p:sp>
        <p:nvSpPr>
          <p:cNvPr id="32" name="Текстовое поле"/>
          <p:cNvSpPr>
            <a:spLocks noGrp="1"/>
          </p:cNvSpPr>
          <p:nvPr>
            <p:ph type="body" idx="1"/>
          </p:nvPr>
        </p:nvSpPr>
        <p:spPr>
          <a:xfrm>
            <a:off x="609600" y="1935163"/>
            <a:ext cx="10972800" cy="4389437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r>
              <a:rPr lang="en-US" altLang="zh-CN"/>
              <a:t>Образец текста</a:t>
            </a:r>
          </a:p>
          <a:p>
            <a:pPr lvl="1"/>
            <a:r>
              <a:rPr lang="en-US" altLang="zh-CN"/>
              <a:t>Второй уровень</a:t>
            </a:r>
          </a:p>
          <a:p>
            <a:pPr lvl="2"/>
            <a:r>
              <a:rPr lang="en-US" altLang="zh-CN"/>
              <a:t>Третий уровень</a:t>
            </a:r>
          </a:p>
          <a:p>
            <a:pPr lvl="3"/>
            <a:r>
              <a:rPr lang="en-US" altLang="zh-CN"/>
              <a:t>Четвертый уровень</a:t>
            </a:r>
          </a:p>
          <a:p>
            <a:pPr lvl="4"/>
            <a:r>
              <a:rPr lang="en-US" altLang="zh-CN"/>
              <a:t>Пятый уровень</a:t>
            </a:r>
            <a:endParaRPr lang="zh-CN" altLang="en-US"/>
          </a:p>
        </p:txBody>
      </p:sp>
      <p:sp>
        <p:nvSpPr>
          <p:cNvPr id="33" name="Текстовое поле"/>
          <p:cNvSpPr>
            <a:spLocks noGrp="1"/>
          </p:cNvSpPr>
          <p:nvPr>
            <p:ph type="dt" idx="10"/>
          </p:nvPr>
        </p:nvSpPr>
        <p:spPr>
          <a:xfrm>
            <a:off x="609600" y="6356349"/>
            <a:ext cx="2844800" cy="365125"/>
          </a:xfrm>
          <a:prstGeom prst="rect">
            <a:avLst/>
          </a:prstGeom>
          <a:noFill/>
          <a:ln cap="flat" cmpd="sng">
            <a:noFill/>
            <a:prstDash val="solid"/>
            <a:miter/>
          </a:ln>
        </p:spPr>
        <p:txBody>
          <a:bodyPr vert="horz" wrap="square" lIns="91440" tIns="45720" rIns="91440" bIns="45720" anchor="b" anchorCtr="0">
            <a:prstTxWarp prst="textNoShape">
              <a:avLst/>
            </a:prstTxWarp>
          </a:bodyPr>
          <a:lstStyle/>
          <a:p>
            <a:pPr algn="l"/>
            <a:r>
              <a:rPr lang="en-US" altLang="zh-CN" sz="1200">
                <a:solidFill>
                  <a:srgbClr val="045C75"/>
                </a:solidFill>
                <a:latin typeface="Arial" charset="0"/>
                <a:ea typeface="Arial" charset="0"/>
                <a:cs typeface="Arial" charset="0"/>
              </a:rPr>
              <a:t>Date/Time</a:t>
            </a:r>
            <a:endParaRPr lang="zh-CN" altLang="en-US" sz="1200">
              <a:solidFill>
                <a:srgbClr val="045C75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4" name="Текстовое поле"/>
          <p:cNvSpPr>
            <a:spLocks noGrp="1"/>
          </p:cNvSpPr>
          <p:nvPr>
            <p:ph type="ftr"/>
          </p:nvPr>
        </p:nvSpPr>
        <p:spPr>
          <a:xfrm>
            <a:off x="3556000" y="6356349"/>
            <a:ext cx="4470400" cy="365125"/>
          </a:xfrm>
          <a:prstGeom prst="rect">
            <a:avLst/>
          </a:prstGeom>
          <a:noFill/>
          <a:ln cap="flat" cmpd="sng">
            <a:noFill/>
            <a:prstDash val="solid"/>
            <a:miter/>
          </a:ln>
        </p:spPr>
        <p:txBody>
          <a:bodyPr vert="horz" wrap="square" lIns="91440" tIns="45720" rIns="91440" bIns="45720" anchor="b" anchorCtr="0">
            <a:prstTxWarp prst="textNoShape">
              <a:avLst/>
            </a:prstTxWarp>
          </a:bodyPr>
          <a:lstStyle/>
          <a:p>
            <a:pPr algn="l"/>
            <a:endParaRPr lang="zh-CN" altLang="en-US" sz="1200">
              <a:solidFill>
                <a:srgbClr val="045C75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5" name="Текстовое поле"/>
          <p:cNvSpPr>
            <a:spLocks noGrp="1"/>
          </p:cNvSpPr>
          <p:nvPr>
            <p:ph type="sldNum"/>
          </p:nvPr>
        </p:nvSpPr>
        <p:spPr>
          <a:xfrm>
            <a:off x="10566400" y="6356349"/>
            <a:ext cx="1016000" cy="365125"/>
          </a:xfrm>
          <a:prstGeom prst="rect">
            <a:avLst/>
          </a:prstGeom>
          <a:noFill/>
          <a:ln cap="flat" cmpd="sng">
            <a:noFill/>
            <a:prstDash val="solid"/>
            <a:miter/>
          </a:ln>
        </p:spPr>
        <p:txBody>
          <a:bodyPr vert="horz" wrap="square" lIns="91440" tIns="45720" rIns="91440" bIns="45720" anchor="b" anchorCtr="0">
            <a:prstTxWarp prst="textNoShape">
              <a:avLst/>
            </a:prstTxWarp>
          </a:bodyPr>
          <a:lstStyle/>
          <a:p>
            <a:pPr algn="r"/>
            <a:fld id="{CAD2D6BD-DE1B-4B5F-8B41-2702339687B9}" type="slidenum">
              <a:rPr lang="en-US" altLang="zh-CN" sz="1200" b="0" i="0" u="none" strike="noStrike" kern="0" cap="none" spc="0" baseline="0">
                <a:solidFill>
                  <a:srgbClr val="045C75"/>
                </a:solidFill>
                <a:latin typeface="Arial" charset="0"/>
                <a:ea typeface="Arial" charset="0"/>
                <a:cs typeface="Arial" charset="0"/>
              </a:rPr>
              <a:t>‹#›</a:t>
            </a:fld>
            <a:endParaRPr lang="zh-CN" altLang="en-US" sz="1200">
              <a:solidFill>
                <a:srgbClr val="045C75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5800147"/>
      </p:ext>
    </p:extLst>
  </p:cSld>
  <p:clrMapOvr>
    <a:masterClrMapping/>
  </p:clrMapOvr>
  <p:hf sldNum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自定义版式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曲线"/>
          <p:cNvSpPr>
            <a:spLocks/>
          </p:cNvSpPr>
          <p:nvPr/>
        </p:nvSpPr>
        <p:spPr>
          <a:xfrm>
            <a:off x="-12700" y="-7938"/>
            <a:ext cx="12217401" cy="1041401"/>
          </a:xfrm>
          <a:custGeom>
            <a:avLst/>
            <a:gdLst>
              <a:gd name="T1" fmla="*/ 0 w 21600"/>
              <a:gd name="T2" fmla="*/ 0 h 21600"/>
              <a:gd name="T3" fmla="*/ 21600 w 21600"/>
              <a:gd name="T4" fmla="*/ 21600 h 21600"/>
            </a:gdLst>
            <a:ahLst/>
            <a:cxnLst/>
            <a:rect l="T1" t="T2" r="T3" b="T4"/>
            <a:pathLst>
              <a:path w="21600" h="21600">
                <a:moveTo>
                  <a:pt x="22" y="65"/>
                </a:moveTo>
                <a:lnTo>
                  <a:pt x="9512" y="0"/>
                </a:lnTo>
                <a:cubicBezTo>
                  <a:pt x="10276" y="3325"/>
                  <a:pt x="14325" y="12084"/>
                  <a:pt x="16368" y="12084"/>
                </a:cubicBezTo>
                <a:cubicBezTo>
                  <a:pt x="18411" y="12084"/>
                  <a:pt x="20679" y="5004"/>
                  <a:pt x="21577" y="1810"/>
                </a:cubicBezTo>
                <a:lnTo>
                  <a:pt x="21600" y="7013"/>
                </a:lnTo>
                <a:cubicBezTo>
                  <a:pt x="21218" y="8462"/>
                  <a:pt x="18770" y="14520"/>
                  <a:pt x="16098" y="14454"/>
                </a:cubicBezTo>
                <a:cubicBezTo>
                  <a:pt x="13427" y="14389"/>
                  <a:pt x="8251" y="5432"/>
                  <a:pt x="5568" y="6618"/>
                </a:cubicBezTo>
                <a:cubicBezTo>
                  <a:pt x="2806" y="6881"/>
                  <a:pt x="1010" y="15870"/>
                  <a:pt x="0" y="21599"/>
                </a:cubicBezTo>
                <a:lnTo>
                  <a:pt x="22" y="65"/>
                </a:lnTo>
                <a:close/>
              </a:path>
            </a:pathLst>
          </a:custGeom>
          <a:gradFill rotWithShape="1">
            <a:gsLst>
              <a:gs pos="0">
                <a:srgbClr val="0079AF">
                  <a:alpha val="44705"/>
                </a:srgbClr>
              </a:gs>
              <a:gs pos="100000">
                <a:srgbClr val="00EBF8">
                  <a:alpha val="54901"/>
                </a:srgbClr>
              </a:gs>
            </a:gsLst>
            <a:lin ang="5400000" scaled="1"/>
          </a:gradFill>
          <a:ln w="9525" cap="flat" cmpd="sng">
            <a:noFill/>
            <a:prstDash val="solid"/>
            <a:round/>
          </a:ln>
        </p:spPr>
      </p:sp>
      <p:sp>
        <p:nvSpPr>
          <p:cNvPr id="49" name="曲线"/>
          <p:cNvSpPr>
            <a:spLocks/>
          </p:cNvSpPr>
          <p:nvPr/>
        </p:nvSpPr>
        <p:spPr>
          <a:xfrm>
            <a:off x="5841999" y="-7938"/>
            <a:ext cx="6350000" cy="638176"/>
          </a:xfrm>
          <a:custGeom>
            <a:avLst/>
            <a:gdLst>
              <a:gd name="T1" fmla="*/ 0 w 21600"/>
              <a:gd name="T2" fmla="*/ 0 h 21600"/>
              <a:gd name="T3" fmla="*/ 21600 w 21600"/>
              <a:gd name="T4" fmla="*/ 21600 h 21600"/>
            </a:gdLst>
            <a:ahLst/>
            <a:cxnLst/>
            <a:rect l="T1" t="T2" r="T3" b="T4"/>
            <a:pathLst>
              <a:path w="21600" h="21600">
                <a:moveTo>
                  <a:pt x="0" y="0"/>
                </a:moveTo>
                <a:cubicBezTo>
                  <a:pt x="1252" y="3702"/>
                  <a:pt x="8409" y="19349"/>
                  <a:pt x="12009" y="20474"/>
                </a:cubicBezTo>
                <a:cubicBezTo>
                  <a:pt x="15609" y="21600"/>
                  <a:pt x="20001" y="10128"/>
                  <a:pt x="21600" y="6752"/>
                </a:cubicBezTo>
                <a:lnTo>
                  <a:pt x="21600" y="217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00ADB6">
                  <a:alpha val="29803"/>
                </a:srgbClr>
              </a:gs>
              <a:gs pos="80000">
                <a:srgbClr val="009BE5">
                  <a:alpha val="44705"/>
                </a:srgbClr>
              </a:gs>
            </a:gsLst>
            <a:lin ang="5400000" scaled="1"/>
          </a:gradFill>
          <a:ln w="9525" cap="flat" cmpd="sng">
            <a:noFill/>
            <a:prstDash val="solid"/>
            <a:round/>
          </a:ln>
        </p:spPr>
      </p:sp>
      <p:grpSp>
        <p:nvGrpSpPr>
          <p:cNvPr id="48" name="Объединение"/>
          <p:cNvGrpSpPr>
            <a:grpSpLocks/>
          </p:cNvGrpSpPr>
          <p:nvPr/>
        </p:nvGrpSpPr>
        <p:grpSpPr>
          <a:xfrm>
            <a:off x="-25400" y="203199"/>
            <a:ext cx="12241212" cy="647700"/>
            <a:chOff x="-25400" y="203199"/>
            <a:chExt cx="12241212" cy="647700"/>
          </a:xfrm>
        </p:grpSpPr>
        <p:sp>
          <p:nvSpPr>
            <p:cNvPr id="46" name="曲线"/>
            <p:cNvSpPr>
              <a:spLocks/>
            </p:cNvSpPr>
            <p:nvPr/>
          </p:nvSpPr>
          <p:spPr>
            <a:xfrm rot="21435692">
              <a:off x="-25400" y="203199"/>
              <a:ext cx="12217881" cy="647700"/>
            </a:xfrm>
            <a:custGeom>
              <a:avLst/>
              <a:gdLst>
                <a:gd name="T1" fmla="*/ 0 w 21600"/>
                <a:gd name="T2" fmla="*/ 0 h 21600"/>
                <a:gd name="T3" fmla="*/ 21600 w 21600"/>
                <a:gd name="T4" fmla="*/ 21600 h 21600"/>
              </a:gdLst>
              <a:ahLst/>
              <a:cxnLst/>
              <a:rect l="T1" t="T2" r="T3" b="T4"/>
              <a:pathLst>
                <a:path w="21600" h="21600">
                  <a:moveTo>
                    <a:pt x="0" y="19777"/>
                  </a:moveTo>
                  <a:cubicBezTo>
                    <a:pt x="1055" y="15109"/>
                    <a:pt x="3454" y="5630"/>
                    <a:pt x="6017" y="5773"/>
                  </a:cubicBezTo>
                  <a:cubicBezTo>
                    <a:pt x="8580" y="5916"/>
                    <a:pt x="12783" y="21600"/>
                    <a:pt x="15380" y="20637"/>
                  </a:cubicBezTo>
                  <a:cubicBezTo>
                    <a:pt x="17977" y="19675"/>
                    <a:pt x="20305" y="4299"/>
                    <a:pt x="21600" y="0"/>
                  </a:cubicBezTo>
                </a:path>
              </a:pathLst>
            </a:custGeom>
            <a:noFill/>
            <a:ln w="10795" cap="flat" cmpd="sng">
              <a:gradFill rotWithShape="1">
                <a:gsLst>
                  <a:gs pos="16000">
                    <a:srgbClr val="008ABF">
                      <a:alpha val="55686"/>
                    </a:srgbClr>
                  </a:gs>
                  <a:gs pos="74000">
                    <a:srgbClr val="08B7BF">
                      <a:alpha val="100000"/>
                    </a:srgbClr>
                  </a:gs>
                  <a:gs pos="86000">
                    <a:srgbClr val="000000">
                      <a:alpha val="28627"/>
                    </a:srgbClr>
                  </a:gs>
                </a:gsLst>
                <a:lin ang="5400000" scaled="1"/>
              </a:gradFill>
              <a:prstDash val="solid"/>
              <a:round/>
            </a:ln>
          </p:spPr>
        </p:sp>
        <p:sp>
          <p:nvSpPr>
            <p:cNvPr id="47" name="曲线"/>
            <p:cNvSpPr>
              <a:spLocks/>
            </p:cNvSpPr>
            <p:nvPr/>
          </p:nvSpPr>
          <p:spPr>
            <a:xfrm rot="21435692">
              <a:off x="-19085" y="276480"/>
              <a:ext cx="12234897" cy="529107"/>
            </a:xfrm>
            <a:custGeom>
              <a:avLst/>
              <a:gdLst>
                <a:gd name="T1" fmla="*/ 0 w 21600"/>
                <a:gd name="T2" fmla="*/ 0 h 21600"/>
                <a:gd name="T3" fmla="*/ 21600 w 21600"/>
                <a:gd name="T4" fmla="*/ 21600 h 21600"/>
              </a:gdLst>
              <a:ahLst/>
              <a:cxnLst/>
              <a:rect l="T1" t="T2" r="T3" b="T4"/>
              <a:pathLst>
                <a:path w="21600" h="21600">
                  <a:moveTo>
                    <a:pt x="0" y="18514"/>
                  </a:moveTo>
                  <a:cubicBezTo>
                    <a:pt x="1022" y="16364"/>
                    <a:pt x="3562" y="5412"/>
                    <a:pt x="6136" y="5766"/>
                  </a:cubicBezTo>
                  <a:cubicBezTo>
                    <a:pt x="8709" y="6120"/>
                    <a:pt x="12864" y="21600"/>
                    <a:pt x="15441" y="20638"/>
                  </a:cubicBezTo>
                  <a:cubicBezTo>
                    <a:pt x="18018" y="19677"/>
                    <a:pt x="20318" y="4299"/>
                    <a:pt x="21600" y="0"/>
                  </a:cubicBezTo>
                </a:path>
              </a:pathLst>
            </a:custGeom>
            <a:noFill/>
            <a:ln w="9525" cap="flat" cmpd="sng">
              <a:gradFill rotWithShape="1">
                <a:gsLst>
                  <a:gs pos="33000">
                    <a:srgbClr val="009DD9">
                      <a:alpha val="55686"/>
                    </a:srgbClr>
                  </a:gs>
                  <a:gs pos="44000">
                    <a:srgbClr val="0F6FC6">
                      <a:alpha val="100000"/>
                    </a:srgbClr>
                  </a:gs>
                  <a:gs pos="74000">
                    <a:srgbClr val="10CF9B">
                      <a:alpha val="100000"/>
                    </a:srgbClr>
                  </a:gs>
                </a:gsLst>
                <a:lin ang="5400000" scaled="1"/>
              </a:gradFill>
              <a:prstDash val="solid"/>
              <a:round/>
            </a:ln>
          </p:spPr>
        </p:sp>
      </p:grpSp>
      <p:sp>
        <p:nvSpPr>
          <p:cNvPr id="43" name="Текстовое поле"/>
          <p:cNvSpPr>
            <a:spLocks noGrp="1"/>
          </p:cNvSpPr>
          <p:nvPr>
            <p:ph type="dt" idx="10"/>
          </p:nvPr>
        </p:nvSpPr>
        <p:spPr>
          <a:xfrm>
            <a:off x="609600" y="6356349"/>
            <a:ext cx="2844800" cy="365125"/>
          </a:xfrm>
          <a:prstGeom prst="rect">
            <a:avLst/>
          </a:prstGeom>
          <a:noFill/>
          <a:ln cap="flat" cmpd="sng">
            <a:noFill/>
            <a:prstDash val="solid"/>
            <a:miter/>
          </a:ln>
        </p:spPr>
        <p:txBody>
          <a:bodyPr vert="horz" wrap="square" lIns="91440" tIns="45720" rIns="91440" bIns="45720" anchor="b" anchorCtr="0">
            <a:prstTxWarp prst="textNoShape">
              <a:avLst/>
            </a:prstTxWarp>
          </a:bodyPr>
          <a:lstStyle/>
          <a:p>
            <a:pPr algn="l"/>
            <a:r>
              <a:rPr lang="en-US" altLang="zh-CN" sz="1200">
                <a:solidFill>
                  <a:srgbClr val="045C75"/>
                </a:solidFill>
                <a:latin typeface="Arial" charset="0"/>
                <a:ea typeface="Arial" charset="0"/>
                <a:cs typeface="Arial" charset="0"/>
              </a:rPr>
              <a:t>Date/Time</a:t>
            </a:r>
            <a:endParaRPr lang="zh-CN" altLang="en-US" sz="1200">
              <a:solidFill>
                <a:srgbClr val="045C75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4" name="Текстовое поле"/>
          <p:cNvSpPr>
            <a:spLocks noGrp="1"/>
          </p:cNvSpPr>
          <p:nvPr>
            <p:ph type="ftr"/>
          </p:nvPr>
        </p:nvSpPr>
        <p:spPr>
          <a:xfrm>
            <a:off x="3556000" y="6356349"/>
            <a:ext cx="4470400" cy="365125"/>
          </a:xfrm>
          <a:prstGeom prst="rect">
            <a:avLst/>
          </a:prstGeom>
          <a:noFill/>
          <a:ln cap="flat" cmpd="sng">
            <a:noFill/>
            <a:prstDash val="solid"/>
            <a:miter/>
          </a:ln>
        </p:spPr>
        <p:txBody>
          <a:bodyPr vert="horz" wrap="square" lIns="91440" tIns="45720" rIns="91440" bIns="45720" anchor="b" anchorCtr="0">
            <a:prstTxWarp prst="textNoShape">
              <a:avLst/>
            </a:prstTxWarp>
          </a:bodyPr>
          <a:lstStyle/>
          <a:p>
            <a:pPr algn="l"/>
            <a:endParaRPr lang="zh-CN" altLang="en-US" sz="1200">
              <a:solidFill>
                <a:srgbClr val="045C75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5" name="Текстовое поле"/>
          <p:cNvSpPr>
            <a:spLocks noGrp="1"/>
          </p:cNvSpPr>
          <p:nvPr>
            <p:ph type="sldNum"/>
          </p:nvPr>
        </p:nvSpPr>
        <p:spPr>
          <a:xfrm>
            <a:off x="10566400" y="6356349"/>
            <a:ext cx="1016000" cy="365125"/>
          </a:xfrm>
          <a:prstGeom prst="rect">
            <a:avLst/>
          </a:prstGeom>
          <a:noFill/>
          <a:ln cap="flat" cmpd="sng">
            <a:noFill/>
            <a:prstDash val="solid"/>
            <a:miter/>
          </a:ln>
        </p:spPr>
        <p:txBody>
          <a:bodyPr vert="horz" wrap="square" lIns="91440" tIns="45720" rIns="91440" bIns="45720" anchor="b" anchorCtr="0">
            <a:prstTxWarp prst="textNoShape">
              <a:avLst/>
            </a:prstTxWarp>
          </a:bodyPr>
          <a:lstStyle/>
          <a:p>
            <a:pPr algn="r"/>
            <a:fld id="{CAD2D6BD-DE1B-4B5F-8B41-2702339687B9}" type="slidenum">
              <a:rPr lang="en-US" altLang="zh-CN" sz="1200" b="0" i="0" u="none" strike="noStrike" kern="0" cap="none" spc="0" baseline="0">
                <a:solidFill>
                  <a:srgbClr val="045C75"/>
                </a:solidFill>
                <a:latin typeface="Arial" charset="0"/>
                <a:ea typeface="Arial" charset="0"/>
                <a:cs typeface="Arial" charset="0"/>
              </a:rPr>
              <a:t>‹#›</a:t>
            </a:fld>
            <a:endParaRPr lang="zh-CN" altLang="en-US" sz="1200">
              <a:solidFill>
                <a:srgbClr val="045C75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5915633"/>
      </p:ext>
    </p:extLst>
  </p:cSld>
  <p:clrMapOvr>
    <a:masterClrMapping/>
  </p:clrMapOvr>
  <p:hf sldNum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5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曲线"/>
          <p:cNvSpPr>
            <a:spLocks/>
          </p:cNvSpPr>
          <p:nvPr/>
        </p:nvSpPr>
        <p:spPr>
          <a:xfrm>
            <a:off x="-12700" y="-7938"/>
            <a:ext cx="12217401" cy="1041401"/>
          </a:xfrm>
          <a:custGeom>
            <a:avLst/>
            <a:gdLst>
              <a:gd name="T1" fmla="*/ 0 w 21600"/>
              <a:gd name="T2" fmla="*/ 0 h 21600"/>
              <a:gd name="T3" fmla="*/ 21600 w 21600"/>
              <a:gd name="T4" fmla="*/ 21600 h 21600"/>
            </a:gdLst>
            <a:ahLst/>
            <a:cxnLst/>
            <a:rect l="T1" t="T2" r="T3" b="T4"/>
            <a:pathLst>
              <a:path w="21600" h="21600">
                <a:moveTo>
                  <a:pt x="22" y="65"/>
                </a:moveTo>
                <a:lnTo>
                  <a:pt x="9512" y="0"/>
                </a:lnTo>
                <a:cubicBezTo>
                  <a:pt x="10276" y="3325"/>
                  <a:pt x="14325" y="12084"/>
                  <a:pt x="16368" y="12084"/>
                </a:cubicBezTo>
                <a:cubicBezTo>
                  <a:pt x="18411" y="12084"/>
                  <a:pt x="20679" y="5004"/>
                  <a:pt x="21577" y="1810"/>
                </a:cubicBezTo>
                <a:lnTo>
                  <a:pt x="21600" y="7013"/>
                </a:lnTo>
                <a:cubicBezTo>
                  <a:pt x="21218" y="8462"/>
                  <a:pt x="18770" y="14520"/>
                  <a:pt x="16098" y="14454"/>
                </a:cubicBezTo>
                <a:cubicBezTo>
                  <a:pt x="13427" y="14389"/>
                  <a:pt x="8251" y="5432"/>
                  <a:pt x="5568" y="6618"/>
                </a:cubicBezTo>
                <a:cubicBezTo>
                  <a:pt x="2806" y="6881"/>
                  <a:pt x="1010" y="15870"/>
                  <a:pt x="0" y="21599"/>
                </a:cubicBezTo>
                <a:lnTo>
                  <a:pt x="22" y="65"/>
                </a:lnTo>
                <a:close/>
              </a:path>
            </a:pathLst>
          </a:custGeom>
          <a:gradFill rotWithShape="1">
            <a:gsLst>
              <a:gs pos="0">
                <a:srgbClr val="0079AF">
                  <a:alpha val="44705"/>
                </a:srgbClr>
              </a:gs>
              <a:gs pos="100000">
                <a:srgbClr val="00EBF8">
                  <a:alpha val="54901"/>
                </a:srgbClr>
              </a:gs>
            </a:gsLst>
            <a:lin ang="5400000" scaled="1"/>
          </a:gradFill>
          <a:ln w="9525" cap="flat" cmpd="sng">
            <a:noFill/>
            <a:prstDash val="solid"/>
            <a:round/>
          </a:ln>
        </p:spPr>
      </p:sp>
      <p:sp>
        <p:nvSpPr>
          <p:cNvPr id="3" name="曲线"/>
          <p:cNvSpPr>
            <a:spLocks/>
          </p:cNvSpPr>
          <p:nvPr/>
        </p:nvSpPr>
        <p:spPr>
          <a:xfrm>
            <a:off x="5841999" y="-7938"/>
            <a:ext cx="6350000" cy="638176"/>
          </a:xfrm>
          <a:custGeom>
            <a:avLst/>
            <a:gdLst>
              <a:gd name="T1" fmla="*/ 0 w 21600"/>
              <a:gd name="T2" fmla="*/ 0 h 21600"/>
              <a:gd name="T3" fmla="*/ 21600 w 21600"/>
              <a:gd name="T4" fmla="*/ 21600 h 21600"/>
            </a:gdLst>
            <a:ahLst/>
            <a:cxnLst/>
            <a:rect l="T1" t="T2" r="T3" b="T4"/>
            <a:pathLst>
              <a:path w="21600" h="21600">
                <a:moveTo>
                  <a:pt x="0" y="0"/>
                </a:moveTo>
                <a:cubicBezTo>
                  <a:pt x="1252" y="3702"/>
                  <a:pt x="8409" y="19349"/>
                  <a:pt x="12009" y="20474"/>
                </a:cubicBezTo>
                <a:cubicBezTo>
                  <a:pt x="15609" y="21600"/>
                  <a:pt x="20001" y="10128"/>
                  <a:pt x="21600" y="6752"/>
                </a:cubicBezTo>
                <a:lnTo>
                  <a:pt x="21600" y="217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00ADB6">
                  <a:alpha val="29803"/>
                </a:srgbClr>
              </a:gs>
              <a:gs pos="80000">
                <a:srgbClr val="009BE5">
                  <a:alpha val="44705"/>
                </a:srgbClr>
              </a:gs>
            </a:gsLst>
            <a:lin ang="5400000" scaled="1"/>
          </a:gradFill>
          <a:ln w="9525" cap="flat" cmpd="sng">
            <a:noFill/>
            <a:prstDash val="solid"/>
            <a:round/>
          </a:ln>
        </p:spPr>
      </p:sp>
      <p:sp>
        <p:nvSpPr>
          <p:cNvPr id="4" name="Текстовое поле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45720" rIns="0" bIns="0" anchor="b" anchorCtr="0">
            <a:prstTxWarp prst="textNoShape">
              <a:avLst/>
            </a:prstTxWarp>
          </a:bodyPr>
          <a:lstStyle/>
          <a:p>
            <a:r>
              <a:rPr lang="en-US" altLang="zh-CN"/>
              <a:t>Образец заголовка</a:t>
            </a:r>
            <a:endParaRPr lang="zh-CN" altLang="en-US"/>
          </a:p>
        </p:txBody>
      </p:sp>
      <p:sp>
        <p:nvSpPr>
          <p:cNvPr id="5" name="Текстовое поле"/>
          <p:cNvSpPr>
            <a:spLocks noGrp="1"/>
          </p:cNvSpPr>
          <p:nvPr>
            <p:ph type="body" idx="1"/>
          </p:nvPr>
        </p:nvSpPr>
        <p:spPr>
          <a:xfrm>
            <a:off x="609600" y="1935163"/>
            <a:ext cx="10972800" cy="4389437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r>
              <a:rPr lang="en-US" altLang="zh-CN"/>
              <a:t>Образец текста</a:t>
            </a:r>
          </a:p>
          <a:p>
            <a:pPr lvl="1"/>
            <a:r>
              <a:rPr lang="en-US" altLang="zh-CN"/>
              <a:t>Второй уровень</a:t>
            </a:r>
          </a:p>
          <a:p>
            <a:pPr lvl="2"/>
            <a:r>
              <a:rPr lang="en-US" altLang="zh-CN"/>
              <a:t>Третий уровень</a:t>
            </a:r>
          </a:p>
          <a:p>
            <a:pPr lvl="3"/>
            <a:r>
              <a:rPr lang="en-US" altLang="zh-CN"/>
              <a:t>Четвертый уровень</a:t>
            </a:r>
          </a:p>
          <a:p>
            <a:pPr lvl="4"/>
            <a:r>
              <a:rPr lang="en-US" altLang="zh-CN"/>
              <a:t>Пятый уровень</a:t>
            </a:r>
            <a:endParaRPr lang="zh-CN" altLang="en-US"/>
          </a:p>
        </p:txBody>
      </p:sp>
      <p:sp>
        <p:nvSpPr>
          <p:cNvPr id="6" name="Текстовое поле"/>
          <p:cNvSpPr>
            <a:spLocks noGrp="1"/>
          </p:cNvSpPr>
          <p:nvPr>
            <p:ph type="dt" idx="2"/>
          </p:nvPr>
        </p:nvSpPr>
        <p:spPr>
          <a:xfrm>
            <a:off x="609600" y="6356349"/>
            <a:ext cx="2844800" cy="36512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0" tIns="0" rIns="0" bIns="0" anchor="b" anchorCtr="0">
            <a:prstTxWarp prst="textNoShape">
              <a:avLst/>
            </a:prstTxWarp>
          </a:bodyPr>
          <a:lstStyle/>
          <a:p>
            <a:pPr algn="l"/>
            <a:fld id="{CAD2D6BD-DE1B-4B5F-8B41-2702339687B9}" type="datetime1">
              <a:rPr lang="en-US" altLang="zh-CN" sz="1200">
                <a:solidFill>
                  <a:srgbClr val="045C75"/>
                </a:solidFill>
                <a:latin typeface="Arial" charset="0"/>
                <a:ea typeface="Arial" charset="0"/>
                <a:cs typeface="Arial" charset="0"/>
              </a:rPr>
              <a:t>10/20/2026</a:t>
            </a:fld>
            <a:endParaRPr lang="zh-CN" altLang="en-US" sz="1200">
              <a:solidFill>
                <a:srgbClr val="045C75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Текстовое поле"/>
          <p:cNvSpPr>
            <a:spLocks noGrp="1"/>
          </p:cNvSpPr>
          <p:nvPr>
            <p:ph type="ftr" idx="3"/>
          </p:nvPr>
        </p:nvSpPr>
        <p:spPr>
          <a:xfrm>
            <a:off x="3556000" y="6356349"/>
            <a:ext cx="4470400" cy="36512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0" tIns="0" rIns="0" bIns="0" anchor="b" anchorCtr="0">
            <a:prstTxWarp prst="textNoShape">
              <a:avLst/>
            </a:prstTxWarp>
          </a:bodyPr>
          <a:lstStyle/>
          <a:p>
            <a:pPr algn="l"/>
            <a:endParaRPr lang="zh-CN" altLang="en-US" sz="1200">
              <a:solidFill>
                <a:srgbClr val="045C75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Текстовое поле"/>
          <p:cNvSpPr>
            <a:spLocks noGrp="1"/>
          </p:cNvSpPr>
          <p:nvPr>
            <p:ph type="sldNum" idx="4"/>
          </p:nvPr>
        </p:nvSpPr>
        <p:spPr>
          <a:xfrm>
            <a:off x="10566400" y="6356349"/>
            <a:ext cx="1016000" cy="36512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square" lIns="0" tIns="0" rIns="0" bIns="0" anchor="b" anchorCtr="0">
            <a:prstTxWarp prst="textNoShape">
              <a:avLst/>
            </a:prstTxWarp>
          </a:bodyPr>
          <a:lstStyle/>
          <a:p>
            <a:pPr algn="r"/>
            <a:fld id="{CAD2D6BD-DE1B-4B5F-8B41-2702339687B9}" type="slidenum">
              <a:rPr lang="en-US" altLang="zh-CN" sz="1200" b="0" i="0" u="none" strike="noStrike" kern="0" cap="none" spc="0" baseline="0">
                <a:solidFill>
                  <a:srgbClr val="045C75"/>
                </a:solidFill>
                <a:latin typeface="Arial" charset="0"/>
                <a:ea typeface="Arial" charset="0"/>
                <a:cs typeface="Arial" charset="0"/>
              </a:rPr>
              <a:t>‹#›</a:t>
            </a:fld>
            <a:endParaRPr lang="zh-CN" altLang="en-US" sz="1200">
              <a:solidFill>
                <a:srgbClr val="045C75"/>
              </a:solidFill>
              <a:latin typeface="Arial" charset="0"/>
              <a:ea typeface="Arial" charset="0"/>
              <a:cs typeface="Arial" charset="0"/>
            </a:endParaRPr>
          </a:p>
        </p:txBody>
      </p:sp>
      <p:grpSp>
        <p:nvGrpSpPr>
          <p:cNvPr id="11" name="Объединение"/>
          <p:cNvGrpSpPr>
            <a:grpSpLocks/>
          </p:cNvGrpSpPr>
          <p:nvPr/>
        </p:nvGrpSpPr>
        <p:grpSpPr>
          <a:xfrm>
            <a:off x="-25400" y="203199"/>
            <a:ext cx="12241212" cy="647700"/>
            <a:chOff x="-25400" y="203199"/>
            <a:chExt cx="12241212" cy="647700"/>
          </a:xfrm>
        </p:grpSpPr>
        <p:sp>
          <p:nvSpPr>
            <p:cNvPr id="9" name="曲线"/>
            <p:cNvSpPr>
              <a:spLocks/>
            </p:cNvSpPr>
            <p:nvPr/>
          </p:nvSpPr>
          <p:spPr>
            <a:xfrm rot="21435692">
              <a:off x="-25400" y="203199"/>
              <a:ext cx="12217881" cy="647700"/>
            </a:xfrm>
            <a:custGeom>
              <a:avLst/>
              <a:gdLst>
                <a:gd name="T1" fmla="*/ 0 w 21600"/>
                <a:gd name="T2" fmla="*/ 0 h 21600"/>
                <a:gd name="T3" fmla="*/ 21600 w 21600"/>
                <a:gd name="T4" fmla="*/ 21600 h 21600"/>
              </a:gdLst>
              <a:ahLst/>
              <a:cxnLst/>
              <a:rect l="T1" t="T2" r="T3" b="T4"/>
              <a:pathLst>
                <a:path w="21600" h="21600">
                  <a:moveTo>
                    <a:pt x="0" y="19777"/>
                  </a:moveTo>
                  <a:cubicBezTo>
                    <a:pt x="1055" y="15109"/>
                    <a:pt x="3454" y="5630"/>
                    <a:pt x="6017" y="5773"/>
                  </a:cubicBezTo>
                  <a:cubicBezTo>
                    <a:pt x="8580" y="5916"/>
                    <a:pt x="12783" y="21600"/>
                    <a:pt x="15380" y="20637"/>
                  </a:cubicBezTo>
                  <a:cubicBezTo>
                    <a:pt x="17977" y="19675"/>
                    <a:pt x="20305" y="4299"/>
                    <a:pt x="21600" y="0"/>
                  </a:cubicBezTo>
                </a:path>
              </a:pathLst>
            </a:custGeom>
            <a:noFill/>
            <a:ln w="10795" cap="flat" cmpd="sng">
              <a:gradFill rotWithShape="1">
                <a:gsLst>
                  <a:gs pos="16000">
                    <a:srgbClr val="008ABF">
                      <a:alpha val="55686"/>
                    </a:srgbClr>
                  </a:gs>
                  <a:gs pos="74000">
                    <a:srgbClr val="08B7BF">
                      <a:alpha val="100000"/>
                    </a:srgbClr>
                  </a:gs>
                  <a:gs pos="86000">
                    <a:srgbClr val="000000">
                      <a:alpha val="28627"/>
                    </a:srgbClr>
                  </a:gs>
                </a:gsLst>
                <a:lin ang="5400000" scaled="1"/>
              </a:gradFill>
              <a:prstDash val="solid"/>
              <a:round/>
            </a:ln>
          </p:spPr>
        </p:sp>
        <p:sp>
          <p:nvSpPr>
            <p:cNvPr id="10" name="曲线"/>
            <p:cNvSpPr>
              <a:spLocks/>
            </p:cNvSpPr>
            <p:nvPr/>
          </p:nvSpPr>
          <p:spPr>
            <a:xfrm rot="21435692">
              <a:off x="-19085" y="276480"/>
              <a:ext cx="12234897" cy="529107"/>
            </a:xfrm>
            <a:custGeom>
              <a:avLst/>
              <a:gdLst>
                <a:gd name="T1" fmla="*/ 0 w 21600"/>
                <a:gd name="T2" fmla="*/ 0 h 21600"/>
                <a:gd name="T3" fmla="*/ 21600 w 21600"/>
                <a:gd name="T4" fmla="*/ 21600 h 21600"/>
              </a:gdLst>
              <a:ahLst/>
              <a:cxnLst/>
              <a:rect l="T1" t="T2" r="T3" b="T4"/>
              <a:pathLst>
                <a:path w="21600" h="21600">
                  <a:moveTo>
                    <a:pt x="0" y="18514"/>
                  </a:moveTo>
                  <a:cubicBezTo>
                    <a:pt x="1022" y="16364"/>
                    <a:pt x="3562" y="5412"/>
                    <a:pt x="6136" y="5766"/>
                  </a:cubicBezTo>
                  <a:cubicBezTo>
                    <a:pt x="8709" y="6120"/>
                    <a:pt x="12864" y="21600"/>
                    <a:pt x="15441" y="20638"/>
                  </a:cubicBezTo>
                  <a:cubicBezTo>
                    <a:pt x="18018" y="19677"/>
                    <a:pt x="20318" y="4299"/>
                    <a:pt x="21600" y="0"/>
                  </a:cubicBezTo>
                </a:path>
              </a:pathLst>
            </a:custGeom>
            <a:noFill/>
            <a:ln w="9525" cap="flat" cmpd="sng">
              <a:gradFill rotWithShape="1">
                <a:gsLst>
                  <a:gs pos="33000">
                    <a:srgbClr val="009DD9">
                      <a:alpha val="55686"/>
                    </a:srgbClr>
                  </a:gs>
                  <a:gs pos="44000">
                    <a:srgbClr val="0F6FC6">
                      <a:alpha val="100000"/>
                    </a:srgbClr>
                  </a:gs>
                  <a:gs pos="74000">
                    <a:srgbClr val="10CF9B">
                      <a:alpha val="100000"/>
                    </a:srgbClr>
                  </a:gs>
                </a:gsLst>
                <a:lin ang="5400000" scaled="1"/>
              </a:gradFill>
              <a:prstDash val="solid"/>
              <a:round/>
            </a:ln>
          </p:spPr>
        </p:sp>
      </p:grpSp>
    </p:spTree>
    <p:extLst>
      <p:ext uri="{BB962C8B-B14F-4D97-AF65-F5344CB8AC3E}">
        <p14:creationId xmlns:p14="http://schemas.microsoft.com/office/powerpoint/2010/main" val="1108834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sldNum="0" hdr="0" ftr="0" dt="0"/>
  <p:txStyles>
    <p:titleStyle>
      <a:lvl1pPr algn="l" defTabSz="914400" fontAlgn="auto" hangingPunct="1">
        <a:spcBef>
          <a:spcPts val="0"/>
        </a:spcBef>
        <a:spcAft>
          <a:spcPts val="0"/>
        </a:spcAft>
        <a:buNone/>
        <a:defRPr sz="5000">
          <a:solidFill>
            <a:schemeClr val="tx2"/>
          </a:solidFill>
          <a:latin typeface="Calibri" charset="0"/>
          <a:ea typeface="Arial" charset="0"/>
          <a:cs typeface="Droid Sans" charset="0"/>
        </a:defRPr>
      </a:lvl1pPr>
    </p:titleStyle>
    <p:bodyStyle>
      <a:lvl1pPr marL="273050" indent="-273050" algn="l" defTabSz="914400" fontAlgn="auto" hangingPunct="1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 charset="0"/>
        <a:buChar char=""/>
        <a:defRPr sz="2600">
          <a:solidFill>
            <a:schemeClr val="tx1"/>
          </a:solidFill>
          <a:latin typeface="Constantia" charset="0"/>
          <a:ea typeface="Arial" charset="0"/>
          <a:cs typeface="Droid Sans" charset="0"/>
        </a:defRPr>
      </a:lvl1pPr>
      <a:lvl2pPr marL="639572" indent="-245999" algn="l" defTabSz="914400" fontAlgn="auto" hangingPunct="1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 charset="0"/>
        <a:buChar char=""/>
        <a:defRPr sz="2400">
          <a:solidFill>
            <a:schemeClr val="tx1"/>
          </a:solidFill>
          <a:latin typeface="Constantia" charset="0"/>
          <a:ea typeface="Arial" charset="0"/>
          <a:cs typeface="Droid Sans" charset="0"/>
        </a:defRPr>
      </a:lvl2pPr>
      <a:lvl3pPr marL="914273" indent="-245999" algn="l" defTabSz="914400" fontAlgn="auto" hangingPunct="1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 charset="0"/>
        <a:buChar char=""/>
        <a:defRPr sz="2100">
          <a:solidFill>
            <a:schemeClr val="tx1"/>
          </a:solidFill>
          <a:latin typeface="Constantia" charset="0"/>
          <a:ea typeface="Arial" charset="0"/>
          <a:cs typeface="Droid Sans" charset="0"/>
        </a:defRPr>
      </a:lvl3pPr>
      <a:lvl4pPr marL="1187450" indent="-209550" algn="l" defTabSz="914400" fontAlgn="auto" hangingPunct="1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 charset="0"/>
        <a:buChar char=""/>
        <a:defRPr sz="2000">
          <a:solidFill>
            <a:schemeClr val="tx1"/>
          </a:solidFill>
          <a:latin typeface="Constantia" charset="0"/>
          <a:ea typeface="Arial" charset="0"/>
          <a:cs typeface="Droid Sans" charset="0"/>
        </a:defRPr>
      </a:lvl4pPr>
      <a:lvl5pPr marL="1462024" indent="-209550" algn="l" defTabSz="914400" fontAlgn="auto" hangingPunct="1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 charset="0"/>
        <a:buChar char=""/>
        <a:defRPr sz="2000">
          <a:solidFill>
            <a:schemeClr val="tx1"/>
          </a:solidFill>
          <a:latin typeface="Constantia" charset="0"/>
          <a:ea typeface="Arial" charset="0"/>
          <a:cs typeface="Droid Sans" charset="0"/>
        </a:defRPr>
      </a:lvl5pPr>
      <a:lvl6pPr marL="1737360" indent="-210312" algn="l" defTabSz="914400" fontAlgn="auto" hangingPunct="1">
        <a:spcBef>
          <a:spcPts val="0"/>
        </a:spcBef>
        <a:buClr>
          <a:schemeClr val="accent5"/>
        </a:buClr>
        <a:buSzPct val="80000"/>
        <a:buFont typeface="Wingdings 2" charset="0"/>
        <a:buChar char=""/>
        <a:defRPr sz="1800">
          <a:solidFill>
            <a:schemeClr val="tx1"/>
          </a:solidFill>
          <a:latin typeface="Constantia" charset="0"/>
          <a:ea typeface="Arial" charset="0"/>
          <a:cs typeface="Droid Sans" charset="0"/>
        </a:defRPr>
      </a:lvl6pPr>
      <a:lvl7pPr marL="1920240" indent="-182880" algn="l" defTabSz="914400" fontAlgn="auto" hangingPunct="1">
        <a:spcBef>
          <a:spcPts val="0"/>
        </a:spcBef>
        <a:buClr>
          <a:schemeClr val="accent6"/>
        </a:buClr>
        <a:buSzPct val="80000"/>
        <a:buFont typeface="Wingdings 2" charset="0"/>
        <a:buChar char=""/>
        <a:defRPr sz="1600">
          <a:solidFill>
            <a:schemeClr val="tx1"/>
          </a:solidFill>
          <a:latin typeface="Constantia" charset="0"/>
          <a:ea typeface="Arial" charset="0"/>
          <a:cs typeface="Droid Sans" charset="0"/>
        </a:defRPr>
      </a:lvl7pPr>
      <a:lvl8pPr marL="2194559" indent="-182880" algn="l" defTabSz="914400" fontAlgn="auto" hangingPunct="1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Constantia" charset="0"/>
          <a:ea typeface="Arial" charset="0"/>
          <a:cs typeface="Droid Sans" charset="0"/>
        </a:defRPr>
      </a:lvl8pPr>
      <a:lvl9pPr marL="2194559" indent="-182880" algn="l" defTabSz="914400" fontAlgn="auto" hangingPunct="1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Constantia" charset="0"/>
          <a:ea typeface="Arial" charset="0"/>
          <a:cs typeface="Droid Sans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и"/>
          <p:cNvSpPr>
            <a:spLocks/>
          </p:cNvSpPr>
          <p:nvPr/>
        </p:nvSpPr>
        <p:spPr>
          <a:xfrm>
            <a:off x="2879547" y="671730"/>
            <a:ext cx="8692643" cy="1005839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3200" b="1" i="0" u="none" strike="noStrike" kern="0" cap="none" spc="0" baseline="0">
                <a:solidFill>
                  <a:srgbClr val="009EEC"/>
                </a:solidFill>
                <a:latin typeface="Arial" charset="0"/>
                <a:ea typeface="Arial" charset="0"/>
                <a:cs typeface="Arial" charset="0"/>
              </a:rPr>
              <a:t>   </a:t>
            </a:r>
            <a:r>
              <a:rPr lang="en-US" altLang="zh-CN" sz="2800" b="1" i="0" u="none" strike="noStrike" kern="0" cap="none" spc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ФГБОУ ВО  “Чеченский государственный университет им. А.А.Кадырова”</a:t>
            </a:r>
            <a:endParaRPr lang="zh-CN" altLang="en-US" sz="2800" b="0" i="0" u="none" strike="noStrike" kern="0" cap="none" spc="0" baseline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" name="Прямоугольники"/>
          <p:cNvSpPr>
            <a:spLocks/>
          </p:cNvSpPr>
          <p:nvPr/>
        </p:nvSpPr>
        <p:spPr>
          <a:xfrm>
            <a:off x="2214345" y="1841938"/>
            <a:ext cx="9731374" cy="45339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b="0" i="0" u="none" strike="noStrike" kern="0" cap="none" spc="0" baseline="0">
                <a:solidFill>
                  <a:schemeClr val="tx1"/>
                </a:solidFill>
                <a:latin typeface="Times New Roman" charset="0"/>
                <a:ea typeface="Arial" charset="0"/>
                <a:cs typeface="Times New Roman" charset="0"/>
              </a:rPr>
              <a:t>Филологический факультет</a:t>
            </a:r>
            <a:endParaRPr lang="zh-CN" altLang="en-US" sz="2000" b="0" i="0" u="none" strike="noStrike" kern="0" cap="none" spc="0" baseline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4" name="Прямоугольники"/>
          <p:cNvSpPr>
            <a:spLocks/>
          </p:cNvSpPr>
          <p:nvPr/>
        </p:nvSpPr>
        <p:spPr>
          <a:xfrm>
            <a:off x="2502271" y="2704637"/>
            <a:ext cx="9689729" cy="69151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4000" b="0" i="0" u="none" strike="noStrike" kern="0" cap="none" spc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Портфолио</a:t>
            </a:r>
            <a:r>
              <a:rPr lang="en-US" altLang="zh-CN" sz="4000" b="0" i="0" u="none" strike="noStrike" kern="0" cap="none" spc="0" baseline="0">
                <a:solidFill>
                  <a:schemeClr val="tx1"/>
                </a:solidFill>
                <a:latin typeface="Franklin Gothic Heavy" charset="0"/>
                <a:ea typeface="Arial" charset="0"/>
                <a:cs typeface="Arial" charset="0"/>
              </a:rPr>
              <a:t> </a:t>
            </a:r>
            <a:r>
              <a:rPr lang="en-US" altLang="zh-CN" sz="4000" b="0" i="0" u="none" strike="noStrike" kern="0" cap="none" spc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бакалавра </a:t>
            </a:r>
            <a:endParaRPr lang="zh-CN" altLang="en-US" sz="1800" b="0" i="0" u="none" strike="noStrike" kern="0" cap="none" spc="0" baseline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5" name="Прямоугольники"/>
          <p:cNvSpPr>
            <a:spLocks/>
          </p:cNvSpPr>
          <p:nvPr/>
        </p:nvSpPr>
        <p:spPr>
          <a:xfrm>
            <a:off x="4511824" y="3780126"/>
            <a:ext cx="6680813" cy="1047616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800" b="0" i="0" u="none" strike="noStrike" kern="0" cap="none" spc="0" baseline="0">
                <a:solidFill>
                  <a:srgbClr val="D9D9D9"/>
                </a:solidFill>
                <a:latin typeface="Arial" charset="0"/>
                <a:ea typeface="Arial" charset="0"/>
                <a:cs typeface="Arial" charset="0"/>
              </a:rPr>
              <a:t>ФИО</a:t>
            </a:r>
            <a:r>
              <a:rPr lang="en-US" altLang="zh-CN" sz="2800" b="0" i="0" u="none" strike="noStrike" kern="0" cap="none" spc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: Мусалатов Мовсар Асланович    </a:t>
            </a:r>
            <a:endParaRPr lang="zh-CN" altLang="en-US" sz="1800" b="0" i="0" u="none" strike="noStrike" kern="0" cap="none" spc="0" baseline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6" name="Прямоугольники"/>
          <p:cNvSpPr>
            <a:spLocks/>
          </p:cNvSpPr>
          <p:nvPr/>
        </p:nvSpPr>
        <p:spPr>
          <a:xfrm>
            <a:off x="4511824" y="4447716"/>
            <a:ext cx="7464425" cy="453389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b="0" i="0" u="none" strike="noStrike" kern="0" cap="none" spc="0" baseline="0">
                <a:solidFill>
                  <a:srgbClr val="D9D9D9"/>
                </a:solidFill>
                <a:latin typeface="Arial" charset="0"/>
                <a:ea typeface="Arial" charset="0"/>
                <a:cs typeface="Arial" charset="0"/>
              </a:rPr>
              <a:t>Форма обучения:  </a:t>
            </a:r>
            <a:r>
              <a:rPr lang="en-US" altLang="zh-CN" sz="2400" b="0" i="0" u="none" strike="noStrike" kern="0" cap="none" spc="0" baseline="0">
                <a:solidFill>
                  <a:schemeClr val="tx1"/>
                </a:solidFill>
                <a:latin typeface="Times New Roman" charset="0"/>
                <a:ea typeface="Arial" charset="0"/>
                <a:cs typeface="Times New Roman" charset="0"/>
              </a:rPr>
              <a:t>Очная</a:t>
            </a:r>
            <a:endParaRPr lang="zh-CN" altLang="en-US" sz="1800" b="0" i="0" u="none" strike="noStrike" kern="0" cap="none" spc="0" baseline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7" name="Прямоугольники"/>
          <p:cNvSpPr>
            <a:spLocks/>
          </p:cNvSpPr>
          <p:nvPr/>
        </p:nvSpPr>
        <p:spPr>
          <a:xfrm>
            <a:off x="4511824" y="5050371"/>
            <a:ext cx="5556884" cy="453389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91440" tIns="45720" rIns="91440" bIns="45720" anchor="t" anchorCtr="0">
            <a:prstTxWarp prst="textNoShape">
              <a:avLst/>
            </a:prstTxWarp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b="0" i="0" u="none" strike="noStrike" kern="0" cap="none" spc="0" baseline="0">
                <a:solidFill>
                  <a:srgbClr val="D9D9D9"/>
                </a:solidFill>
                <a:latin typeface="Arial" charset="0"/>
                <a:ea typeface="Arial" charset="0"/>
                <a:cs typeface="Arial" charset="0"/>
              </a:rPr>
              <a:t>Направление подготовки:Филология</a:t>
            </a:r>
            <a:endParaRPr lang="zh-CN" altLang="en-US" sz="1800" b="0" i="0" u="none" strike="noStrike" kern="0" cap="none" spc="0" baseline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8" name="Прямоугольники"/>
          <p:cNvSpPr>
            <a:spLocks/>
          </p:cNvSpPr>
          <p:nvPr/>
        </p:nvSpPr>
        <p:spPr>
          <a:xfrm>
            <a:off x="4511824" y="5793420"/>
            <a:ext cx="5499888" cy="844769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b="0" i="0" u="none" strike="noStrike" kern="0" cap="none" spc="0" baseline="0">
                <a:solidFill>
                  <a:srgbClr val="D9D9D9"/>
                </a:solidFill>
                <a:latin typeface="Arial" charset="0"/>
                <a:ea typeface="Arial" charset="0"/>
                <a:cs typeface="Arial" charset="0"/>
              </a:rPr>
              <a:t>Профиль</a:t>
            </a:r>
            <a:r>
              <a:rPr lang="en-US" altLang="zh-CN" sz="2400" b="0" i="0" u="none" strike="noStrike" kern="0" cap="none" spc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: Зарубежная филология  </a:t>
            </a:r>
            <a:endParaRPr lang="zh-CN" altLang="en-US" sz="2400" b="0" i="0" u="sng" strike="noStrike" kern="0" cap="none" spc="0" baseline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29" name="Изображения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99392"/>
            <a:ext cx="3323679" cy="332367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30" name="Изображения"/>
          <p:cNvPicPr>
            <a:picLocks noChangeAspect="1"/>
          </p:cNvPicPr>
          <p:nvPr/>
        </p:nvPicPr>
        <p:blipFill>
          <a:blip r:embed="rId4" cstate="print"/>
          <a:srcRect l="6601" t="17450" r="8000" b="19551"/>
          <a:stretch>
            <a:fillRect/>
          </a:stretch>
        </p:blipFill>
        <p:spPr>
          <a:xfrm>
            <a:off x="191344" y="3202372"/>
            <a:ext cx="3536868" cy="325074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</p:spTree>
    <p:extLst>
      <p:ext uri="{BB962C8B-B14F-4D97-AF65-F5344CB8AC3E}">
        <p14:creationId xmlns:p14="http://schemas.microsoft.com/office/powerpoint/2010/main" val="20658848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Текстовое поле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91440" tIns="45720" rIns="91440" bIns="45720" anchor="b" anchorCtr="0">
            <a:prstTxWarp prst="textNoShape">
              <a:avLst/>
            </a:prstTxWarp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5000" b="0" i="0" u="none" strike="noStrike" kern="0" cap="none" spc="0" baseline="0">
                <a:solidFill>
                  <a:schemeClr val="tx2"/>
                </a:solidFill>
                <a:latin typeface="Calibri" charset="0"/>
                <a:ea typeface="Arial" charset="0"/>
                <a:cs typeface="Lucida Sans" charset="0"/>
              </a:rPr>
              <a:t>                             ПРИКАЗЫ</a:t>
            </a:r>
            <a:endParaRPr lang="zh-CN" altLang="en-US" sz="5000" b="0" i="0" u="none" strike="noStrike" kern="0" cap="none" spc="0" baseline="0">
              <a:solidFill>
                <a:schemeClr val="tx2"/>
              </a:solidFill>
              <a:latin typeface="Calibri" charset="0"/>
              <a:ea typeface="Arial" charset="0"/>
              <a:cs typeface="Lucida Sans" charset="0"/>
            </a:endParaRPr>
          </a:p>
        </p:txBody>
      </p:sp>
      <p:graphicFrame>
        <p:nvGraphicFramePr>
          <p:cNvPr id="42" name="Лист"/>
          <p:cNvGraphicFramePr>
            <a:graphicFrameLocks noGrp="1"/>
          </p:cNvGraphicFramePr>
          <p:nvPr>
            <p:ph type="body" idx="1"/>
            <p:extLst/>
          </p:nvPr>
        </p:nvGraphicFramePr>
        <p:xfrm>
          <a:off x="609600" y="1988840"/>
          <a:ext cx="11188823" cy="4248471"/>
        </p:xfrm>
        <a:graphic>
          <a:graphicData uri="http://schemas.openxmlformats.org/drawingml/2006/table">
            <a:tbl>
              <a:tblPr bandRow="1">
                <a:noFill/>
              </a:tblPr>
              <a:tblGrid>
                <a:gridCol w="11188801"/>
              </a:tblGrid>
              <a:tr h="879963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2800" b="1" i="0" u="none" strike="noStrike" kern="0" cap="none" spc="0" baseline="0">
                          <a:solidFill>
                            <a:srgbClr val="FFFFFF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Приказ о зачислении   №93/06-19 от 09.08.2023</a:t>
                      </a:r>
                      <a:endParaRPr lang="zh-CN" altLang="en-US" sz="2800" b="1" i="0" u="none" strike="noStrike" kern="0" cap="none" spc="0" baseline="0">
                        <a:solidFill>
                          <a:srgbClr val="FFFFFF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>
                    <a:lnL w="12700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0F6FC6"/>
                    </a:solidFill>
                  </a:tcPr>
                </a:tc>
              </a:tr>
              <a:tr h="728556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2800" b="0" i="0" u="none" strike="noStrike" kern="0" cap="none" spc="0" baseline="0">
                          <a:solidFill>
                            <a:srgbClr val="000000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Переводной на 2 курс</a:t>
                      </a:r>
                      <a:endParaRPr lang="zh-CN" altLang="en-US" sz="2800" b="0" i="0" u="none" strike="noStrike" kern="0" cap="none" spc="0" baseline="0">
                        <a:solidFill>
                          <a:srgbClr val="000000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>
                    <a:lnL w="12700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CBD4EA"/>
                    </a:solidFill>
                  </a:tcPr>
                </a:tc>
              </a:tr>
              <a:tr h="879963">
                <a:tc>
                  <a:txBody>
                    <a:bodyPr/>
                    <a:lstStyle/>
                    <a:p>
                      <a:pPr marL="0" indent="0" algn="l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2800" b="0" i="0" u="none" strike="noStrike" kern="0" cap="none" spc="0" baseline="0">
                          <a:solidFill>
                            <a:srgbClr val="000000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Переводной на 3 курс   </a:t>
                      </a:r>
                      <a:endParaRPr lang="zh-CN" altLang="en-US" sz="2800" b="0" i="0" u="none" strike="noStrike" kern="0" cap="none" spc="0" baseline="0">
                        <a:solidFill>
                          <a:srgbClr val="000000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>
                    <a:lnL w="12700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</a:tr>
              <a:tr h="879963">
                <a:tc>
                  <a:txBody>
                    <a:bodyPr/>
                    <a:lstStyle/>
                    <a:p>
                      <a:pPr marL="0" indent="0" algn="l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2800" b="0" i="0" u="none" strike="noStrike" kern="0" cap="none" spc="0" baseline="0">
                          <a:solidFill>
                            <a:srgbClr val="000000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Переводной на 4 курс</a:t>
                      </a:r>
                      <a:endParaRPr lang="zh-CN" altLang="en-US" sz="2800" b="0" i="0" u="none" strike="noStrike" kern="0" cap="none" spc="0" baseline="0">
                        <a:solidFill>
                          <a:srgbClr val="000000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>
                    <a:lnL w="12700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CBD4EA"/>
                    </a:solidFill>
                  </a:tcPr>
                </a:tc>
              </a:tr>
              <a:tr h="879963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800" b="0" i="0" u="none" strike="noStrike" kern="0" cap="none" spc="0" baseline="0">
                        <a:solidFill>
                          <a:srgbClr val="000000"/>
                        </a:solidFill>
                        <a:latin typeface="Constantia" charset="0"/>
                        <a:ea typeface="Arial" charset="0"/>
                        <a:cs typeface="Droid Sans" charset="0"/>
                      </a:endParaRPr>
                    </a:p>
                  </a:txBody>
                  <a:tcPr>
                    <a:lnL w="12700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053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Прямоугольники"/>
          <p:cNvSpPr>
            <a:spLocks/>
          </p:cNvSpPr>
          <p:nvPr/>
        </p:nvSpPr>
        <p:spPr>
          <a:xfrm>
            <a:off x="1322895" y="150813"/>
            <a:ext cx="9055989" cy="45339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91440" tIns="45720" rIns="91440" bIns="45720" anchor="t" anchorCtr="0">
            <a:prstTxWarp prst="textNoShape">
              <a:avLst/>
            </a:prstTxWarp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b="1" i="0" u="none" strike="noStrike" kern="0" cap="none" spc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ПУБЛИКАЦИИ В НАУЧНЫХ ИЗДАНИЯХ, НАУЧНЫЕ СТАТЬИ</a:t>
            </a:r>
            <a:endParaRPr lang="zh-CN" altLang="en-US" sz="1800" b="0" i="0" u="none" strike="noStrike" kern="0" cap="none" spc="0" baseline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2" name="Прямоугольники"/>
          <p:cNvSpPr>
            <a:spLocks/>
          </p:cNvSpPr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 cap="flat" cmpd="sng">
            <a:noFill/>
            <a:prstDash val="solid"/>
            <a:round/>
          </a:ln>
        </p:spPr>
      </p:sp>
      <p:sp>
        <p:nvSpPr>
          <p:cNvPr id="53" name="Прямоугольники"/>
          <p:cNvSpPr>
            <a:spLocks/>
          </p:cNvSpPr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25400" cap="flat" cmpd="sng">
            <a:noFill/>
            <a:prstDash val="solid"/>
            <a:round/>
          </a:ln>
        </p:spPr>
      </p:sp>
      <p:sp>
        <p:nvSpPr>
          <p:cNvPr id="54" name="Прямоугольники"/>
          <p:cNvSpPr>
            <a:spLocks/>
          </p:cNvSpPr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 w="25400" cap="flat" cmpd="sng">
            <a:noFill/>
            <a:prstDash val="solid"/>
            <a:round/>
          </a:ln>
        </p:spPr>
      </p:sp>
      <p:sp>
        <p:nvSpPr>
          <p:cNvPr id="55" name="Прямоугольники"/>
          <p:cNvSpPr>
            <a:spLocks/>
          </p:cNvSpPr>
          <p:nvPr/>
        </p:nvSpPr>
        <p:spPr>
          <a:xfrm>
            <a:off x="0" y="1709738"/>
            <a:ext cx="11798300" cy="763586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</a:ln>
        </p:spPr>
      </p:sp>
      <p:sp>
        <p:nvSpPr>
          <p:cNvPr id="56" name="Прямоугольники"/>
          <p:cNvSpPr>
            <a:spLocks/>
          </p:cNvSpPr>
          <p:nvPr/>
        </p:nvSpPr>
        <p:spPr>
          <a:xfrm>
            <a:off x="385762" y="1763713"/>
            <a:ext cx="11426825" cy="358139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b="0" i="1" u="none" strike="noStrike" kern="0" cap="none" spc="0" baseline="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rPr>
              <a:t>Научные труды, участие в конференциях,  научные статьи за период обучения </a:t>
            </a:r>
            <a:endParaRPr lang="zh-CN" altLang="en-US" sz="1800" b="0" i="0" u="none" strike="noStrike" kern="0" cap="none" spc="0" baseline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graphicFrame>
        <p:nvGraphicFramePr>
          <p:cNvPr id="57" name="Лист"/>
          <p:cNvGraphicFramePr>
            <a:graphicFrameLocks noGrp="1"/>
          </p:cNvGraphicFramePr>
          <p:nvPr>
            <p:extLst/>
          </p:nvPr>
        </p:nvGraphicFramePr>
        <p:xfrm>
          <a:off x="195263" y="2813050"/>
          <a:ext cx="11798300" cy="3114675"/>
        </p:xfrm>
        <a:graphic>
          <a:graphicData uri="http://schemas.openxmlformats.org/drawingml/2006/table">
            <a:tbl>
              <a:tblPr bandRow="1">
                <a:noFill/>
              </a:tblPr>
              <a:tblGrid>
                <a:gridCol w="782612"/>
                <a:gridCol w="5116499"/>
                <a:gridCol w="2949562"/>
                <a:gridCol w="2949562"/>
              </a:tblGrid>
              <a:tr h="518133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Constantia" charset="0"/>
                          <a:ea typeface="Arial" charset="0"/>
                          <a:cs typeface="Arial" charset="0"/>
                        </a:rPr>
                        <a:t>№</a:t>
                      </a:r>
                      <a:endParaRPr lang="en-US" altLang="zh-CN" sz="1800" b="0" i="0" u="none" strike="noStrike" kern="0" cap="none" spc="0" baseline="0">
                        <a:solidFill>
                          <a:schemeClr val="tx1"/>
                        </a:solidFill>
                        <a:latin typeface="Constantia" charset="0"/>
                        <a:ea typeface="Arial" charset="0"/>
                        <a:cs typeface="Droid Sans" charset="0"/>
                      </a:endParaRPr>
                    </a:p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Constantia" charset="0"/>
                          <a:ea typeface="Arial" charset="0"/>
                          <a:cs typeface="Arial" charset="0"/>
                        </a:rPr>
                        <a:t>п/п</a:t>
                      </a:r>
                      <a:endParaRPr lang="zh-CN" altLang="en-US" sz="1400" b="1" i="0" u="none" strike="noStrike" kern="0" cap="none" spc="0" baseline="0">
                        <a:solidFill>
                          <a:srgbClr val="4175B5"/>
                        </a:solidFill>
                        <a:latin typeface="Constantia" charset="0"/>
                        <a:ea typeface="Arial" charset="0"/>
                        <a:cs typeface="Arial" charset="0"/>
                      </a:endParaRPr>
                    </a:p>
                  </a:txBody>
                  <a:tcPr marT="45707" marB="45707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Constantia" charset="0"/>
                          <a:ea typeface="Arial" charset="0"/>
                          <a:cs typeface="Arial" charset="0"/>
                        </a:rPr>
                        <a:t>Наименование работы,</a:t>
                      </a:r>
                      <a:endParaRPr lang="en-US" altLang="zh-CN" sz="1800" b="0" i="0" u="none" strike="noStrike" kern="0" cap="none" spc="0" baseline="0">
                        <a:solidFill>
                          <a:schemeClr val="tx1"/>
                        </a:solidFill>
                        <a:latin typeface="Constantia" charset="0"/>
                        <a:ea typeface="Arial" charset="0"/>
                        <a:cs typeface="Droid Sans" charset="0"/>
                      </a:endParaRPr>
                    </a:p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Constantia" charset="0"/>
                          <a:ea typeface="Arial" charset="0"/>
                          <a:cs typeface="Arial" charset="0"/>
                        </a:rPr>
                        <a:t>ее вид</a:t>
                      </a:r>
                      <a:endParaRPr lang="zh-CN" altLang="en-US" sz="1800" b="0" i="0" u="none" strike="noStrike" kern="0" cap="none" spc="0" baseline="0">
                        <a:solidFill>
                          <a:schemeClr val="tx1"/>
                        </a:solidFill>
                        <a:latin typeface="Constantia" charset="0"/>
                        <a:ea typeface="Arial" charset="0"/>
                        <a:cs typeface="Droid Sans" charset="0"/>
                      </a:endParaRPr>
                    </a:p>
                  </a:txBody>
                  <a:tcPr marT="45707" marB="45707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Constantia" charset="0"/>
                          <a:ea typeface="Arial" charset="0"/>
                          <a:cs typeface="Arial" charset="0"/>
                        </a:rPr>
                        <a:t>Выходные данные*</a:t>
                      </a:r>
                      <a:endParaRPr lang="zh-CN" altLang="en-US" sz="1800" b="0" i="0" u="none" strike="noStrike" kern="0" cap="none" spc="0" baseline="0">
                        <a:solidFill>
                          <a:schemeClr val="tx1"/>
                        </a:solidFill>
                        <a:latin typeface="Constantia" charset="0"/>
                        <a:ea typeface="Arial" charset="0"/>
                        <a:cs typeface="Droid Sans" charset="0"/>
                      </a:endParaRPr>
                    </a:p>
                  </a:txBody>
                  <a:tcPr marT="45707" marB="45707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Constantia" charset="0"/>
                          <a:ea typeface="Arial" charset="0"/>
                          <a:cs typeface="Arial" charset="0"/>
                        </a:rPr>
                        <a:t>Соавторы</a:t>
                      </a:r>
                      <a:endParaRPr lang="zh-CN" altLang="en-US" sz="1800" b="0" i="0" u="none" strike="noStrike" kern="0" cap="none" spc="0" baseline="0">
                        <a:solidFill>
                          <a:schemeClr val="tx1"/>
                        </a:solidFill>
                        <a:latin typeface="Constantia" charset="0"/>
                        <a:ea typeface="Arial" charset="0"/>
                        <a:cs typeface="Droid Sans" charset="0"/>
                      </a:endParaRPr>
                    </a:p>
                  </a:txBody>
                  <a:tcPr marT="45707" marB="45707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634841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Constantia" charset="0"/>
                          <a:ea typeface="Arial" charset="0"/>
                          <a:cs typeface="Arial" charset="0"/>
                        </a:rPr>
                        <a:t>1.</a:t>
                      </a:r>
                      <a:endParaRPr lang="zh-CN" altLang="en-US" sz="1800" b="0" i="0" u="none" strike="noStrike" kern="0" cap="none" spc="0" baseline="0">
                        <a:solidFill>
                          <a:schemeClr val="tx1"/>
                        </a:solidFill>
                        <a:latin typeface="Constantia" charset="0"/>
                        <a:ea typeface="Arial" charset="0"/>
                        <a:cs typeface="Droid Sans" charset="0"/>
                      </a:endParaRPr>
                    </a:p>
                  </a:txBody>
                  <a:tcPr marT="45707" marB="45707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Constantia" charset="0"/>
                        <a:ea typeface="Arial" charset="0"/>
                        <a:cs typeface="Arial" charset="0"/>
                      </a:endParaRPr>
                    </a:p>
                  </a:txBody>
                  <a:tcPr marT="45707" marB="45707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Constantia" charset="0"/>
                        <a:ea typeface="Arial" charset="0"/>
                        <a:cs typeface="Arial" charset="0"/>
                      </a:endParaRPr>
                    </a:p>
                  </a:txBody>
                  <a:tcPr marT="45707" marB="45707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Constantia" charset="0"/>
                        <a:ea typeface="Arial" charset="0"/>
                        <a:cs typeface="Arial" charset="0"/>
                      </a:endParaRPr>
                    </a:p>
                  </a:txBody>
                  <a:tcPr marT="45707" marB="45707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653881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Constantia" charset="0"/>
                          <a:ea typeface="Arial" charset="0"/>
                          <a:cs typeface="Arial" charset="0"/>
                        </a:rPr>
                        <a:t>2.</a:t>
                      </a:r>
                      <a:endParaRPr lang="zh-CN" altLang="en-US" sz="1800" b="0" i="0" u="none" strike="noStrike" kern="0" cap="none" spc="0" baseline="0">
                        <a:solidFill>
                          <a:schemeClr val="tx1"/>
                        </a:solidFill>
                        <a:latin typeface="Constantia" charset="0"/>
                        <a:ea typeface="Arial" charset="0"/>
                        <a:cs typeface="Droid Sans" charset="0"/>
                      </a:endParaRPr>
                    </a:p>
                  </a:txBody>
                  <a:tcPr marT="45707" marB="45707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Constantia" charset="0"/>
                        <a:ea typeface="Arial" charset="0"/>
                        <a:cs typeface="Arial" charset="0"/>
                      </a:endParaRPr>
                    </a:p>
                  </a:txBody>
                  <a:tcPr marT="45707" marB="45707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Constantia" charset="0"/>
                        <a:ea typeface="Arial" charset="0"/>
                        <a:cs typeface="Arial" charset="0"/>
                      </a:endParaRPr>
                    </a:p>
                  </a:txBody>
                  <a:tcPr marT="45707" marB="45707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Constantia" charset="0"/>
                        <a:ea typeface="Arial" charset="0"/>
                        <a:cs typeface="Arial" charset="0"/>
                      </a:endParaRPr>
                    </a:p>
                  </a:txBody>
                  <a:tcPr marT="45707" marB="45707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653881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Constantia" charset="0"/>
                          <a:ea typeface="Arial" charset="0"/>
                          <a:cs typeface="Arial" charset="0"/>
                        </a:rPr>
                        <a:t>3.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Constantia" charset="0"/>
                        <a:ea typeface="Arial" charset="0"/>
                        <a:cs typeface="Arial" charset="0"/>
                      </a:endParaRPr>
                    </a:p>
                  </a:txBody>
                  <a:tcPr marT="45707" marB="45707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Constantia" charset="0"/>
                        <a:ea typeface="Arial" charset="0"/>
                        <a:cs typeface="Arial" charset="0"/>
                      </a:endParaRPr>
                    </a:p>
                  </a:txBody>
                  <a:tcPr marT="45707" marB="45707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Constantia" charset="0"/>
                        <a:ea typeface="Arial" charset="0"/>
                        <a:cs typeface="Arial" charset="0"/>
                      </a:endParaRPr>
                    </a:p>
                  </a:txBody>
                  <a:tcPr marT="45707" marB="45707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Constantia" charset="0"/>
                        <a:ea typeface="Arial" charset="0"/>
                        <a:cs typeface="Arial" charset="0"/>
                      </a:endParaRPr>
                    </a:p>
                  </a:txBody>
                  <a:tcPr marT="45707" marB="45707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653881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Constantia" charset="0"/>
                          <a:ea typeface="Arial" charset="0"/>
                          <a:cs typeface="Arial" charset="0"/>
                        </a:rPr>
                        <a:t>4.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Constantia" charset="0"/>
                        <a:ea typeface="Arial" charset="0"/>
                        <a:cs typeface="Arial" charset="0"/>
                      </a:endParaRPr>
                    </a:p>
                  </a:txBody>
                  <a:tcPr marT="45707" marB="45707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Constantia" charset="0"/>
                        <a:ea typeface="Arial" charset="0"/>
                        <a:cs typeface="Arial" charset="0"/>
                      </a:endParaRPr>
                    </a:p>
                  </a:txBody>
                  <a:tcPr marT="45707" marB="45707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Constantia" charset="0"/>
                        <a:ea typeface="Arial" charset="0"/>
                        <a:cs typeface="Arial" charset="0"/>
                      </a:endParaRPr>
                    </a:p>
                  </a:txBody>
                  <a:tcPr marT="45707" marB="45707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Constantia" charset="0"/>
                        <a:ea typeface="Arial" charset="0"/>
                        <a:cs typeface="Arial" charset="0"/>
                      </a:endParaRPr>
                    </a:p>
                  </a:txBody>
                  <a:tcPr marT="45707" marB="45707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58" name="Прямоугольники"/>
          <p:cNvSpPr>
            <a:spLocks/>
          </p:cNvSpPr>
          <p:nvPr/>
        </p:nvSpPr>
        <p:spPr>
          <a:xfrm>
            <a:off x="119062" y="6403974"/>
            <a:ext cx="5130165" cy="329564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91440" tIns="45720" rIns="91440" bIns="45720" anchor="t" anchorCtr="0">
            <a:prstTxWarp prst="textNoShape">
              <a:avLst/>
            </a:prstTxWarp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600" b="1" i="0" u="none" strike="noStrike" kern="0" cap="none" spc="0" baseline="0">
                <a:solidFill>
                  <a:srgbClr val="1F497D"/>
                </a:solidFill>
                <a:latin typeface="Calibri" charset="0"/>
                <a:ea typeface="Arial" charset="0"/>
                <a:cs typeface="Arial" charset="0"/>
              </a:rPr>
              <a:t>* - Оформляются в соответствии с ГОСТ 7.1-2003 </a:t>
            </a:r>
            <a:endParaRPr lang="zh-CN" altLang="en-US" sz="1800" b="0" i="0" u="none" strike="noStrike" kern="0" cap="none" spc="0" baseline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59" name="Изображения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</p:spTree>
    <p:extLst>
      <p:ext uri="{BB962C8B-B14F-4D97-AF65-F5344CB8AC3E}">
        <p14:creationId xmlns:p14="http://schemas.microsoft.com/office/powerpoint/2010/main" val="1863830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Прямоугольники"/>
          <p:cNvSpPr>
            <a:spLocks/>
          </p:cNvSpPr>
          <p:nvPr/>
        </p:nvSpPr>
        <p:spPr>
          <a:xfrm>
            <a:off x="2208783" y="314325"/>
            <a:ext cx="7458838" cy="45339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91440" tIns="45720" rIns="91440" bIns="45720" anchor="t" anchorCtr="0">
            <a:prstTxWarp prst="textNoShape">
              <a:avLst/>
            </a:prstTxWarp>
            <a:spAutoFit/>
          </a:bodyPr>
          <a:lstStyle/>
          <a:p>
            <a:pPr marL="0" indent="0" algn="ctr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b="1" i="0" u="none" strike="noStrike" kern="0" cap="none" spc="0" baseline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 РЕЗУЛЬТАТЫ ПРОМЕЖУТОЧНОЙ АТТЕСТАЦИИ </a:t>
            </a:r>
            <a:endParaRPr lang="zh-CN" altLang="en-US" sz="1800" b="0" i="0" u="none" strike="noStrike" kern="0" cap="none" spc="0" baseline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1" name="Прямоугольники"/>
          <p:cNvSpPr>
            <a:spLocks/>
          </p:cNvSpPr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 cap="flat" cmpd="sng">
            <a:noFill/>
            <a:prstDash val="solid"/>
            <a:round/>
          </a:ln>
        </p:spPr>
      </p:sp>
      <p:sp>
        <p:nvSpPr>
          <p:cNvPr id="62" name="Прямоугольники"/>
          <p:cNvSpPr>
            <a:spLocks/>
          </p:cNvSpPr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25400" cap="flat" cmpd="sng">
            <a:noFill/>
            <a:prstDash val="solid"/>
            <a:round/>
          </a:ln>
        </p:spPr>
      </p:sp>
      <p:sp>
        <p:nvSpPr>
          <p:cNvPr id="63" name="Прямоугольники"/>
          <p:cNvSpPr>
            <a:spLocks/>
          </p:cNvSpPr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 w="25400" cap="flat" cmpd="sng">
            <a:noFill/>
            <a:prstDash val="solid"/>
            <a:round/>
          </a:ln>
        </p:spPr>
      </p:sp>
      <p:graphicFrame>
        <p:nvGraphicFramePr>
          <p:cNvPr id="64" name="Лист"/>
          <p:cNvGraphicFramePr>
            <a:graphicFrameLocks noGrp="1"/>
          </p:cNvGraphicFramePr>
          <p:nvPr>
            <p:extLst/>
          </p:nvPr>
        </p:nvGraphicFramePr>
        <p:xfrm>
          <a:off x="166646" y="2357430"/>
          <a:ext cx="11712574" cy="4261417"/>
        </p:xfrm>
        <a:graphic>
          <a:graphicData uri="http://schemas.openxmlformats.org/drawingml/2006/table">
            <a:tbl>
              <a:tblPr bandRow="1">
                <a:noFill/>
              </a:tblPr>
              <a:tblGrid>
                <a:gridCol w="1036624"/>
                <a:gridCol w="5840387"/>
                <a:gridCol w="4835525"/>
              </a:tblGrid>
              <a:tr h="424351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Calibri" charset="0"/>
                          <a:ea typeface="Arial" charset="0"/>
                          <a:cs typeface="Arial" charset="0"/>
                        </a:rPr>
                        <a:t>№</a:t>
                      </a:r>
                      <a:endParaRPr lang="en-US" altLang="zh-CN" sz="1800" b="0" i="0" u="none" strike="noStrike" kern="0" cap="none" spc="0" baseline="0">
                        <a:solidFill>
                          <a:schemeClr val="tx1"/>
                        </a:solidFill>
                        <a:latin typeface="Constantia" charset="0"/>
                        <a:ea typeface="Arial" charset="0"/>
                        <a:cs typeface="Droid Sans" charset="0"/>
                      </a:endParaRPr>
                    </a:p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Calibri" charset="0"/>
                          <a:ea typeface="Arial" charset="0"/>
                          <a:cs typeface="Arial" charset="0"/>
                        </a:rPr>
                        <a:t>п/п</a:t>
                      </a:r>
                      <a:endParaRPr lang="zh-CN" altLang="en-US" sz="1400" b="1" i="0" u="none" strike="noStrike" kern="0" cap="none" spc="0" baseline="0">
                        <a:solidFill>
                          <a:srgbClr val="4175B5"/>
                        </a:solidFill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Наименование дисциплины</a:t>
                      </a:r>
                      <a:endParaRPr lang="zh-CN" altLang="en-US" sz="1800" b="0" i="0" u="none" strike="noStrike" kern="0" cap="none" spc="0" baseline="0">
                        <a:solidFill>
                          <a:schemeClr val="tx1"/>
                        </a:solidFill>
                        <a:latin typeface="Constantia" charset="0"/>
                        <a:ea typeface="Arial" charset="0"/>
                        <a:cs typeface="Droid Sans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Calibri" charset="0"/>
                          <a:ea typeface="Arial" charset="0"/>
                          <a:cs typeface="Arial" charset="0"/>
                        </a:rPr>
                        <a:t>Оценка</a:t>
                      </a:r>
                      <a:endParaRPr lang="zh-CN" altLang="en-US" sz="1800" b="0" i="0" u="none" strike="noStrike" kern="0" cap="none" spc="0" baseline="0">
                        <a:solidFill>
                          <a:schemeClr val="tx1"/>
                        </a:solidFill>
                        <a:latin typeface="Constantia" charset="0"/>
                        <a:ea typeface="Arial" charset="0"/>
                        <a:cs typeface="Droid Sans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55218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1" i="0" u="none" strike="noStrike" kern="0" cap="none" spc="0" baseline="0">
                        <a:solidFill>
                          <a:srgbClr val="4175B5"/>
                        </a:solidFill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1 семестр</a:t>
                      </a:r>
                      <a:endParaRPr lang="zh-CN" altLang="en-US" sz="1800" b="0" i="0" u="none" strike="noStrike" kern="0" cap="none" spc="0" baseline="0">
                        <a:solidFill>
                          <a:schemeClr val="tx1"/>
                        </a:solidFill>
                        <a:latin typeface="Constantia" charset="0"/>
                        <a:ea typeface="Arial" charset="0"/>
                        <a:cs typeface="Droid Sans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 marL="68580" marR="68580" marT="0" marB="0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948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Calibri" charset="0"/>
                          <a:ea typeface="Arial" charset="0"/>
                          <a:cs typeface="Arial" charset="0"/>
                        </a:rPr>
                        <a:t>1.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Введение в нахское языкознание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хорошо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2.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Современный чеченский язык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хорошо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3.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Практический курс английского языка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хорошо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4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Введение в языкознание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хорошо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5.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Основы филологии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000000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зачет</a:t>
                      </a: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6.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Основы российской государственности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000000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зачет</a:t>
                      </a: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7.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История чеченской республики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000000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зачет</a:t>
                      </a: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74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8.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Чеченская традиционная культура и этика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000000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зачет</a:t>
                      </a: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Calibri" charset="0"/>
                          <a:ea typeface="Arial" charset="0"/>
                          <a:cs typeface="Arial" charset="0"/>
                        </a:rPr>
                        <a:t>9.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Иностранный язык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000000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зачет</a:t>
                      </a: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10.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Физическая культура и спорт</a:t>
                      </a: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000000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зачет</a:t>
                      </a: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800" b="0" i="0" u="none" strike="noStrike" kern="0" cap="none" spc="0" baseline="0">
                          <a:solidFill>
                            <a:schemeClr val="accent1"/>
                          </a:solidFill>
                          <a:latin typeface="Constantia" charset="0"/>
                          <a:ea typeface="Arial" charset="0"/>
                          <a:cs typeface="Droid Sans" charset="0"/>
                        </a:rPr>
                        <a:t>11.</a:t>
                      </a:r>
                      <a:endParaRPr lang="zh-CN" altLang="en-US" sz="1800" b="0" i="0" u="none" strike="noStrike" kern="0" cap="none" spc="0" baseline="0">
                        <a:solidFill>
                          <a:schemeClr val="accent1"/>
                        </a:solidFill>
                        <a:latin typeface="Constantia" charset="0"/>
                        <a:ea typeface="Arial" charset="0"/>
                        <a:cs typeface="Droid Sans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65" name="Прямоугольники"/>
          <p:cNvSpPr>
            <a:spLocks/>
          </p:cNvSpPr>
          <p:nvPr/>
        </p:nvSpPr>
        <p:spPr>
          <a:xfrm>
            <a:off x="493712" y="1714500"/>
            <a:ext cx="5235321" cy="358139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91440" tIns="45720" rIns="91440" bIns="45720" anchor="t" anchorCtr="0">
            <a:prstTxWarp prst="textNoShape">
              <a:avLst/>
            </a:prstTxWarp>
            <a:spAutoFit/>
          </a:bodyPr>
          <a:lstStyle/>
          <a:p>
            <a:pPr marL="0" indent="0" algn="l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b="1" i="0" u="none" strike="noStrike" kern="0" cap="none" spc="0" baseline="0">
                <a:solidFill>
                  <a:srgbClr val="4175B5"/>
                </a:solidFill>
                <a:latin typeface="Arial" charset="0"/>
                <a:ea typeface="Arial" charset="0"/>
                <a:cs typeface="Arial" charset="0"/>
              </a:rPr>
              <a:t>Оценки, полученные на экзаменах и зачетах</a:t>
            </a:r>
            <a:endParaRPr lang="zh-CN" altLang="en-US" sz="1800" b="0" i="0" u="none" strike="noStrike" kern="0" cap="none" spc="0" baseline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66" name="Изображения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</p:spTree>
    <p:extLst>
      <p:ext uri="{BB962C8B-B14F-4D97-AF65-F5344CB8AC3E}">
        <p14:creationId xmlns:p14="http://schemas.microsoft.com/office/powerpoint/2010/main" val="3316495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Прямоугольники"/>
          <p:cNvSpPr>
            <a:spLocks/>
          </p:cNvSpPr>
          <p:nvPr/>
        </p:nvSpPr>
        <p:spPr>
          <a:xfrm>
            <a:off x="1986640" y="314325"/>
            <a:ext cx="7903124" cy="461664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91440" tIns="45720" rIns="91440" bIns="45720" anchor="t" anchorCtr="0">
            <a:prstTxWarp prst="textNoShape">
              <a:avLst/>
            </a:prstTxWarp>
            <a:spAutoFit/>
          </a:bodyPr>
          <a:lstStyle/>
          <a:p>
            <a:pPr marL="0" indent="0" algn="ctr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b="1" i="0" u="none" strike="noStrike" kern="0" cap="none" spc="0" baseline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 РЕЗУЛЬТАТЫ ПРОМЕЖУТОЧНОЙ АТТЕСТАЦИИ </a:t>
            </a:r>
            <a:endParaRPr lang="zh-CN" altLang="en-US" sz="1800" b="0" i="0" u="none" strike="noStrike" kern="0" cap="none" spc="0" baseline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8" name="Прямоугольники"/>
          <p:cNvSpPr>
            <a:spLocks/>
          </p:cNvSpPr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 cap="flat" cmpd="sng">
            <a:noFill/>
            <a:prstDash val="solid"/>
            <a:round/>
          </a:ln>
        </p:spPr>
      </p:sp>
      <p:sp>
        <p:nvSpPr>
          <p:cNvPr id="69" name="Прямоугольники"/>
          <p:cNvSpPr>
            <a:spLocks/>
          </p:cNvSpPr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25400" cap="flat" cmpd="sng">
            <a:noFill/>
            <a:prstDash val="solid"/>
            <a:round/>
          </a:ln>
        </p:spPr>
      </p:sp>
      <p:sp>
        <p:nvSpPr>
          <p:cNvPr id="70" name="Прямоугольники"/>
          <p:cNvSpPr>
            <a:spLocks/>
          </p:cNvSpPr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 w="25400" cap="flat" cmpd="sng">
            <a:noFill/>
            <a:prstDash val="solid"/>
            <a:round/>
          </a:ln>
        </p:spPr>
      </p:sp>
      <p:graphicFrame>
        <p:nvGraphicFramePr>
          <p:cNvPr id="71" name="Лист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0846482"/>
              </p:ext>
            </p:extLst>
          </p:nvPr>
        </p:nvGraphicFramePr>
        <p:xfrm>
          <a:off x="166646" y="2357430"/>
          <a:ext cx="11712562" cy="4261170"/>
        </p:xfrm>
        <a:graphic>
          <a:graphicData uri="http://schemas.openxmlformats.org/drawingml/2006/table">
            <a:tbl>
              <a:tblPr bandRow="1">
                <a:noFill/>
              </a:tblPr>
              <a:tblGrid>
                <a:gridCol w="1036637"/>
                <a:gridCol w="5840400"/>
                <a:gridCol w="4835525"/>
              </a:tblGrid>
              <a:tr h="424351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 dirty="0">
                          <a:solidFill>
                            <a:srgbClr val="4175B5"/>
                          </a:solidFill>
                          <a:latin typeface="Calibri" charset="0"/>
                          <a:ea typeface="Arial" charset="0"/>
                          <a:cs typeface="Arial" charset="0"/>
                        </a:rPr>
                        <a:t>№</a:t>
                      </a:r>
                      <a:endParaRPr lang="en-US" altLang="zh-CN" sz="1800" b="0" i="0" u="none" strike="noStrike" kern="0" cap="none" spc="0" baseline="0" dirty="0">
                        <a:solidFill>
                          <a:schemeClr val="tx1"/>
                        </a:solidFill>
                        <a:latin typeface="Constantia" charset="0"/>
                        <a:ea typeface="Arial" charset="0"/>
                        <a:cs typeface="Droid Sans" charset="0"/>
                      </a:endParaRPr>
                    </a:p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 dirty="0">
                          <a:solidFill>
                            <a:srgbClr val="4175B5"/>
                          </a:solidFill>
                          <a:latin typeface="Calibri" charset="0"/>
                          <a:ea typeface="Arial" charset="0"/>
                          <a:cs typeface="Arial" charset="0"/>
                        </a:rPr>
                        <a:t>п/п</a:t>
                      </a:r>
                      <a:endParaRPr lang="zh-CN" altLang="en-US" sz="1400" b="1" i="0" u="none" strike="noStrike" kern="0" cap="none" spc="0" baseline="0" dirty="0">
                        <a:solidFill>
                          <a:srgbClr val="4175B5"/>
                        </a:solidFill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Наименование дисциплины</a:t>
                      </a:r>
                      <a:endParaRPr lang="zh-CN" altLang="en-US" sz="1800" b="0" i="0" u="none" strike="noStrike" kern="0" cap="none" spc="0" baseline="0">
                        <a:solidFill>
                          <a:schemeClr val="tx1"/>
                        </a:solidFill>
                        <a:latin typeface="Constantia" charset="0"/>
                        <a:ea typeface="Arial" charset="0"/>
                        <a:cs typeface="Droid Sans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Calibri" charset="0"/>
                          <a:ea typeface="Arial" charset="0"/>
                          <a:cs typeface="Arial" charset="0"/>
                        </a:rPr>
                        <a:t>Оценка</a:t>
                      </a:r>
                      <a:endParaRPr lang="zh-CN" altLang="en-US" sz="1800" b="0" i="0" u="none" strike="noStrike" kern="0" cap="none" spc="0" baseline="0">
                        <a:solidFill>
                          <a:schemeClr val="tx1"/>
                        </a:solidFill>
                        <a:latin typeface="Constantia" charset="0"/>
                        <a:ea typeface="Arial" charset="0"/>
                        <a:cs typeface="Droid Sans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55218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1" i="0" u="none" strike="noStrike" kern="0" cap="none" spc="0" baseline="0">
                        <a:solidFill>
                          <a:srgbClr val="4175B5"/>
                        </a:solidFill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2 семестр</a:t>
                      </a:r>
                      <a:endParaRPr lang="zh-CN" altLang="en-US" sz="1800" b="0" i="0" u="none" strike="noStrike" kern="0" cap="none" spc="0" baseline="0">
                        <a:solidFill>
                          <a:schemeClr val="tx1"/>
                        </a:solidFill>
                        <a:latin typeface="Constantia" charset="0"/>
                        <a:ea typeface="Arial" charset="0"/>
                        <a:cs typeface="Droid Sans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 marL="68580" marR="68580" marT="0" marB="0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948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Calibri" charset="0"/>
                          <a:ea typeface="Arial" charset="0"/>
                          <a:cs typeface="Arial" charset="0"/>
                        </a:rPr>
                        <a:t>1.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dirty="0" smtClean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ПКАЯ</a:t>
                      </a:r>
                      <a:endParaRPr lang="zh-CN" altLang="en-US" sz="1400" b="0" i="0" u="none" strike="noStrike" kern="0" cap="none" spc="0" baseline="0" dirty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dirty="0" smtClean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хорошо</a:t>
                      </a:r>
                      <a:endParaRPr lang="zh-CN" altLang="en-US" sz="1400" b="0" i="0" u="none" strike="noStrike" kern="0" cap="none" spc="0" baseline="0" dirty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2.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dirty="0" smtClean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Современный чеченский язык </a:t>
                      </a:r>
                      <a:endParaRPr lang="zh-CN" altLang="en-US" sz="1400" b="0" i="0" u="none" strike="noStrike" kern="0" cap="none" spc="0" baseline="0" dirty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dirty="0" smtClean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хорошо</a:t>
                      </a:r>
                      <a:endParaRPr lang="zh-CN" altLang="en-US" sz="1400" b="0" i="0" u="none" strike="noStrike" kern="0" cap="none" spc="0" baseline="0" dirty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3.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dirty="0" smtClean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История</a:t>
                      </a:r>
                      <a:endParaRPr lang="zh-CN" altLang="en-US" sz="1400" b="0" i="0" u="none" strike="noStrike" kern="0" cap="none" spc="0" baseline="0" dirty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dirty="0" smtClean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хорошо</a:t>
                      </a:r>
                      <a:endParaRPr lang="zh-CN" altLang="en-US" sz="1400" b="0" i="0" u="none" strike="noStrike" kern="0" cap="none" spc="0" baseline="0" dirty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4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dirty="0" smtClean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Иностранный язык</a:t>
                      </a:r>
                      <a:endParaRPr lang="zh-CN" altLang="en-US" sz="1400" b="0" i="0" u="none" strike="noStrike" kern="0" cap="none" spc="0" baseline="0" dirty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smtClean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зачет</a:t>
                      </a:r>
                      <a:endParaRPr lang="ru-RU" altLang="zh-CN" sz="1400" b="0" i="0" u="none" strike="noStrike" kern="0" cap="none" spc="0" baseline="0" dirty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5.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dirty="0" smtClean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Введение в филологию</a:t>
                      </a:r>
                      <a:endParaRPr lang="zh-CN" altLang="en-US" sz="1400" b="0" i="0" u="none" strike="noStrike" kern="0" cap="none" spc="0" baseline="0" dirty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smtClean="0">
                          <a:solidFill>
                            <a:srgbClr val="000000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зачет</a:t>
                      </a:r>
                      <a:endParaRPr lang="ru-RU" altLang="zh-CN" sz="1400" b="0" i="0" u="none" strike="noStrike" kern="0" cap="none" spc="0" baseline="0" dirty="0">
                        <a:solidFill>
                          <a:srgbClr val="000000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6.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dirty="0" smtClean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История чеченской литературы</a:t>
                      </a:r>
                      <a:endParaRPr lang="zh-CN" altLang="en-US" sz="1400" b="0" i="0" u="none" strike="noStrike" kern="0" cap="none" spc="0" baseline="0" dirty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smtClean="0">
                          <a:solidFill>
                            <a:srgbClr val="000000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зачет</a:t>
                      </a:r>
                      <a:endParaRPr lang="ru-RU" altLang="zh-CN" sz="1400" b="0" i="0" u="none" strike="noStrike" kern="0" cap="none" spc="0" baseline="0" dirty="0">
                        <a:solidFill>
                          <a:srgbClr val="000000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7.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dirty="0" smtClean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ЧУНТ</a:t>
                      </a:r>
                      <a:endParaRPr lang="zh-CN" altLang="en-US" sz="1400" b="0" i="0" u="none" strike="noStrike" kern="0" cap="none" spc="0" baseline="0" dirty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smtClean="0">
                          <a:solidFill>
                            <a:srgbClr val="000000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зачет</a:t>
                      </a:r>
                      <a:endParaRPr lang="ru-RU" altLang="zh-CN" sz="1400" b="0" i="0" u="none" strike="noStrike" kern="0" cap="none" spc="0" baseline="0" dirty="0">
                        <a:solidFill>
                          <a:srgbClr val="000000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74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8.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dirty="0" smtClean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Современный русский язык</a:t>
                      </a:r>
                      <a:endParaRPr lang="zh-CN" altLang="en-US" sz="1400" b="0" i="0" u="none" strike="noStrike" kern="0" cap="none" spc="0" baseline="0" dirty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smtClean="0">
                          <a:solidFill>
                            <a:srgbClr val="000000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зачет</a:t>
                      </a:r>
                      <a:endParaRPr lang="ru-RU" altLang="zh-CN" sz="1400" b="0" i="0" u="none" strike="noStrike" kern="0" cap="none" spc="0" baseline="0" dirty="0">
                        <a:solidFill>
                          <a:srgbClr val="000000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Calibri" charset="0"/>
                          <a:ea typeface="Arial" charset="0"/>
                          <a:cs typeface="Arial" charset="0"/>
                        </a:rPr>
                        <a:t>9.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dirty="0" smtClean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Физическая культура и спорт</a:t>
                      </a:r>
                      <a:endParaRPr lang="zh-CN" altLang="en-US" sz="1400" b="0" i="0" u="none" strike="noStrike" kern="0" cap="none" spc="0" baseline="0" dirty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smtClean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зачет</a:t>
                      </a:r>
                      <a:endParaRPr lang="ru-RU" altLang="zh-CN" sz="1400" b="0" i="0" u="none" strike="noStrike" kern="0" cap="none" spc="0" baseline="0" dirty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10.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dirty="0" smtClean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зачет</a:t>
                      </a:r>
                      <a:endParaRPr lang="ru-RU" altLang="zh-CN" sz="1400" b="0" i="0" u="none" strike="noStrike" kern="0" cap="none" spc="0" baseline="0" dirty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800" b="0" i="0" u="none" strike="noStrike" kern="0" cap="none" spc="0" baseline="0">
                          <a:solidFill>
                            <a:schemeClr val="accent1"/>
                          </a:solidFill>
                          <a:latin typeface="Constantia" charset="0"/>
                          <a:ea typeface="Arial" charset="0"/>
                          <a:cs typeface="Droid Sans" charset="0"/>
                        </a:rPr>
                        <a:t>11.</a:t>
                      </a:r>
                      <a:endParaRPr lang="zh-CN" altLang="en-US" sz="1800" b="0" i="0" u="none" strike="noStrike" kern="0" cap="none" spc="0" baseline="0">
                        <a:solidFill>
                          <a:schemeClr val="accent1"/>
                        </a:solidFill>
                        <a:latin typeface="Constantia" charset="0"/>
                        <a:ea typeface="Arial" charset="0"/>
                        <a:cs typeface="Droid Sans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 dirty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72" name="Прямоугольники"/>
          <p:cNvSpPr>
            <a:spLocks/>
          </p:cNvSpPr>
          <p:nvPr/>
        </p:nvSpPr>
        <p:spPr>
          <a:xfrm>
            <a:off x="493712" y="1714500"/>
            <a:ext cx="4983480" cy="37174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91440" tIns="45720" rIns="91440" bIns="45720" anchor="t" anchorCtr="0">
            <a:prstTxWarp prst="textNoShape">
              <a:avLst/>
            </a:prstTxWarp>
            <a:spAutoFit/>
          </a:bodyPr>
          <a:lstStyle/>
          <a:p>
            <a:pPr marL="0" indent="0" algn="l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b="1" i="0" u="none" strike="noStrike" kern="0" cap="none" spc="0" baseline="0">
                <a:solidFill>
                  <a:srgbClr val="4175B5"/>
                </a:solidFill>
                <a:latin typeface="Arial" charset="0"/>
                <a:ea typeface="Arial" charset="0"/>
                <a:cs typeface="Arial" charset="0"/>
              </a:rPr>
              <a:t>Оценки, полученные на экзаменах и зачетах</a:t>
            </a:r>
            <a:endParaRPr lang="zh-CN" altLang="en-US" sz="1800" b="0" i="0" u="none" strike="noStrike" kern="0" cap="none" spc="0" baseline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73" name="Изображения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</p:spTree>
    <p:extLst>
      <p:ext uri="{BB962C8B-B14F-4D97-AF65-F5344CB8AC3E}">
        <p14:creationId xmlns:p14="http://schemas.microsoft.com/office/powerpoint/2010/main" val="2956108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Прямоугольники"/>
          <p:cNvSpPr>
            <a:spLocks/>
          </p:cNvSpPr>
          <p:nvPr/>
        </p:nvSpPr>
        <p:spPr>
          <a:xfrm>
            <a:off x="1986640" y="314325"/>
            <a:ext cx="7903124" cy="461664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91440" tIns="45720" rIns="91440" bIns="45720" anchor="t" anchorCtr="0">
            <a:prstTxWarp prst="textNoShape">
              <a:avLst/>
            </a:prstTxWarp>
            <a:spAutoFit/>
          </a:bodyPr>
          <a:lstStyle/>
          <a:p>
            <a:pPr marL="0" indent="0" algn="ctr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b="1" i="0" u="none" strike="noStrike" kern="0" cap="none" spc="0" baseline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 РЕЗУЛЬТАТЫ ПРОМЕЖУТОЧНОЙ АТТЕСТАЦИИ </a:t>
            </a:r>
            <a:endParaRPr lang="zh-CN" altLang="en-US" sz="1800" b="0" i="0" u="none" strike="noStrike" kern="0" cap="none" spc="0" baseline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5" name="Прямоугольники"/>
          <p:cNvSpPr>
            <a:spLocks/>
          </p:cNvSpPr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 cap="flat" cmpd="sng">
            <a:noFill/>
            <a:prstDash val="solid"/>
            <a:round/>
          </a:ln>
        </p:spPr>
      </p:sp>
      <p:sp>
        <p:nvSpPr>
          <p:cNvPr id="76" name="Прямоугольники"/>
          <p:cNvSpPr>
            <a:spLocks/>
          </p:cNvSpPr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25400" cap="flat" cmpd="sng">
            <a:noFill/>
            <a:prstDash val="solid"/>
            <a:round/>
          </a:ln>
        </p:spPr>
      </p:sp>
      <p:sp>
        <p:nvSpPr>
          <p:cNvPr id="77" name="Прямоугольники"/>
          <p:cNvSpPr>
            <a:spLocks/>
          </p:cNvSpPr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 w="25400" cap="flat" cmpd="sng">
            <a:noFill/>
            <a:prstDash val="solid"/>
            <a:round/>
          </a:ln>
        </p:spPr>
      </p:sp>
      <p:graphicFrame>
        <p:nvGraphicFramePr>
          <p:cNvPr id="78" name="Лист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5167832"/>
              </p:ext>
            </p:extLst>
          </p:nvPr>
        </p:nvGraphicFramePr>
        <p:xfrm>
          <a:off x="166646" y="2357430"/>
          <a:ext cx="11712562" cy="4261170"/>
        </p:xfrm>
        <a:graphic>
          <a:graphicData uri="http://schemas.openxmlformats.org/drawingml/2006/table">
            <a:tbl>
              <a:tblPr bandRow="1">
                <a:noFill/>
              </a:tblPr>
              <a:tblGrid>
                <a:gridCol w="1036637"/>
                <a:gridCol w="5840400"/>
                <a:gridCol w="4835525"/>
              </a:tblGrid>
              <a:tr h="424351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 dirty="0">
                          <a:solidFill>
                            <a:srgbClr val="4175B5"/>
                          </a:solidFill>
                          <a:latin typeface="Calibri" charset="0"/>
                          <a:ea typeface="Arial" charset="0"/>
                          <a:cs typeface="Arial" charset="0"/>
                        </a:rPr>
                        <a:t>№</a:t>
                      </a:r>
                      <a:endParaRPr lang="en-US" altLang="zh-CN" sz="1800" b="0" i="0" u="none" strike="noStrike" kern="0" cap="none" spc="0" baseline="0" dirty="0">
                        <a:solidFill>
                          <a:schemeClr val="tx1"/>
                        </a:solidFill>
                        <a:latin typeface="Constantia" charset="0"/>
                        <a:ea typeface="Arial" charset="0"/>
                        <a:cs typeface="Droid Sans" charset="0"/>
                      </a:endParaRPr>
                    </a:p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 dirty="0">
                          <a:solidFill>
                            <a:srgbClr val="4175B5"/>
                          </a:solidFill>
                          <a:latin typeface="Calibri" charset="0"/>
                          <a:ea typeface="Arial" charset="0"/>
                          <a:cs typeface="Arial" charset="0"/>
                        </a:rPr>
                        <a:t>п/п</a:t>
                      </a:r>
                      <a:endParaRPr lang="zh-CN" altLang="en-US" sz="1400" b="1" i="0" u="none" strike="noStrike" kern="0" cap="none" spc="0" baseline="0" dirty="0">
                        <a:solidFill>
                          <a:srgbClr val="4175B5"/>
                        </a:solidFill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Наименование дисциплины</a:t>
                      </a:r>
                      <a:endParaRPr lang="zh-CN" altLang="en-US" sz="1800" b="0" i="0" u="none" strike="noStrike" kern="0" cap="none" spc="0" baseline="0">
                        <a:solidFill>
                          <a:schemeClr val="tx1"/>
                        </a:solidFill>
                        <a:latin typeface="Constantia" charset="0"/>
                        <a:ea typeface="Arial" charset="0"/>
                        <a:cs typeface="Droid Sans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Calibri" charset="0"/>
                          <a:ea typeface="Arial" charset="0"/>
                          <a:cs typeface="Arial" charset="0"/>
                        </a:rPr>
                        <a:t>Оценка</a:t>
                      </a:r>
                      <a:endParaRPr lang="zh-CN" altLang="en-US" sz="1800" b="0" i="0" u="none" strike="noStrike" kern="0" cap="none" spc="0" baseline="0">
                        <a:solidFill>
                          <a:schemeClr val="tx1"/>
                        </a:solidFill>
                        <a:latin typeface="Constantia" charset="0"/>
                        <a:ea typeface="Arial" charset="0"/>
                        <a:cs typeface="Droid Sans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55218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1" i="0" u="none" strike="noStrike" kern="0" cap="none" spc="0" baseline="0">
                        <a:solidFill>
                          <a:srgbClr val="4175B5"/>
                        </a:solidFill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3 семестр</a:t>
                      </a:r>
                      <a:endParaRPr lang="zh-CN" altLang="en-US" sz="1800" b="0" i="0" u="none" strike="noStrike" kern="0" cap="none" spc="0" baseline="0">
                        <a:solidFill>
                          <a:schemeClr val="tx1"/>
                        </a:solidFill>
                        <a:latin typeface="Constantia" charset="0"/>
                        <a:ea typeface="Arial" charset="0"/>
                        <a:cs typeface="Droid Sans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 marL="68580" marR="68580" marT="0" marB="0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948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Calibri" charset="0"/>
                          <a:ea typeface="Arial" charset="0"/>
                          <a:cs typeface="Arial" charset="0"/>
                        </a:rPr>
                        <a:t>1.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dirty="0" smtClean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История чеченской литературы</a:t>
                      </a:r>
                      <a:endParaRPr lang="zh-CN" altLang="en-US" sz="1400" b="0" i="0" u="none" strike="noStrike" kern="0" cap="none" spc="0" baseline="0" dirty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dirty="0" smtClean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хорошо</a:t>
                      </a:r>
                      <a:endParaRPr lang="zh-CN" altLang="en-US" sz="1400" b="0" i="0" u="none" strike="noStrike" kern="0" cap="none" spc="0" baseline="0" dirty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2.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dirty="0" smtClean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ПКАЯ</a:t>
                      </a:r>
                      <a:endParaRPr lang="zh-CN" altLang="en-US" sz="1400" b="0" i="0" u="none" strike="noStrike" kern="0" cap="none" spc="0" baseline="0" dirty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dirty="0" smtClean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хорошо</a:t>
                      </a:r>
                      <a:endParaRPr lang="zh-CN" altLang="en-US" sz="1400" b="0" i="0" u="none" strike="noStrike" kern="0" cap="none" spc="0" baseline="0" dirty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3.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dirty="0" smtClean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ИЧЯД</a:t>
                      </a:r>
                      <a:endParaRPr lang="zh-CN" altLang="en-US" sz="1400" b="0" i="0" u="none" strike="noStrike" kern="0" cap="none" spc="0" baseline="0" dirty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dirty="0" smtClean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хорошо</a:t>
                      </a:r>
                      <a:endParaRPr lang="zh-CN" altLang="en-US" sz="1400" b="0" i="0" u="none" strike="noStrike" kern="0" cap="none" spc="0" baseline="0" dirty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4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dirty="0" smtClean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ФКИС</a:t>
                      </a:r>
                      <a:endParaRPr lang="zh-CN" altLang="en-US" sz="1400" b="0" i="0" u="none" strike="noStrike" kern="0" cap="none" spc="0" baseline="0" dirty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smtClean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зачет</a:t>
                      </a:r>
                      <a:endParaRPr lang="ru-RU" altLang="zh-CN" sz="1400" b="0" i="0" u="none" strike="noStrike" kern="0" cap="none" spc="0" baseline="0" dirty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5.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dirty="0" smtClean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Введение в теорию коммуникации</a:t>
                      </a:r>
                      <a:endParaRPr lang="zh-CN" altLang="en-US" sz="1400" b="0" i="0" u="none" strike="noStrike" kern="0" cap="none" spc="0" baseline="0" dirty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smtClean="0">
                          <a:solidFill>
                            <a:srgbClr val="000000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зачет</a:t>
                      </a:r>
                      <a:endParaRPr lang="ru-RU" altLang="zh-CN" sz="1400" b="0" i="0" u="none" strike="noStrike" kern="0" cap="none" spc="0" baseline="0" dirty="0">
                        <a:solidFill>
                          <a:srgbClr val="000000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6.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dirty="0" smtClean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Иностранный язык</a:t>
                      </a:r>
                      <a:endParaRPr lang="zh-CN" altLang="en-US" sz="1400" b="0" i="0" u="none" strike="noStrike" kern="0" cap="none" spc="0" baseline="0" dirty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smtClean="0">
                          <a:solidFill>
                            <a:srgbClr val="000000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зачет</a:t>
                      </a:r>
                      <a:endParaRPr lang="ru-RU" altLang="zh-CN" sz="1400" b="0" i="0" u="none" strike="noStrike" kern="0" cap="none" spc="0" baseline="0" dirty="0">
                        <a:solidFill>
                          <a:srgbClr val="000000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7.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dirty="0" smtClean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Правоведение</a:t>
                      </a:r>
                      <a:endParaRPr lang="zh-CN" altLang="en-US" sz="1400" b="0" i="0" u="none" strike="noStrike" kern="0" cap="none" spc="0" baseline="0" dirty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smtClean="0">
                          <a:solidFill>
                            <a:srgbClr val="000000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зачет</a:t>
                      </a:r>
                      <a:endParaRPr lang="ru-RU" altLang="zh-CN" sz="1400" b="0" i="0" u="none" strike="noStrike" kern="0" cap="none" spc="0" baseline="0" dirty="0">
                        <a:solidFill>
                          <a:srgbClr val="000000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74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8.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dirty="0" smtClean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Педагогика и психология</a:t>
                      </a:r>
                      <a:endParaRPr lang="zh-CN" altLang="en-US" sz="1400" b="0" i="0" u="none" strike="noStrike" kern="0" cap="none" spc="0" baseline="0" dirty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smtClean="0">
                          <a:solidFill>
                            <a:srgbClr val="000000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зачет</a:t>
                      </a:r>
                      <a:endParaRPr lang="ru-RU" altLang="zh-CN" sz="1400" b="0" i="0" u="none" strike="noStrike" kern="0" cap="none" spc="0" baseline="0" dirty="0">
                        <a:solidFill>
                          <a:srgbClr val="000000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Calibri" charset="0"/>
                          <a:ea typeface="Arial" charset="0"/>
                          <a:cs typeface="Arial" charset="0"/>
                        </a:rPr>
                        <a:t>9.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dirty="0" smtClean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ОВП</a:t>
                      </a:r>
                      <a:endParaRPr lang="zh-CN" altLang="en-US" sz="1400" b="0" i="0" u="none" strike="noStrike" kern="0" cap="none" spc="0" baseline="0" dirty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smtClean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зачет</a:t>
                      </a:r>
                      <a:endParaRPr lang="ru-RU" altLang="zh-CN" sz="1400" b="0" i="0" u="none" strike="noStrike" kern="0" cap="none" spc="0" baseline="0" dirty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10.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dirty="0" smtClean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зачет</a:t>
                      </a:r>
                      <a:endParaRPr lang="ru-RU" altLang="zh-CN" sz="1400" b="0" i="0" u="none" strike="noStrike" kern="0" cap="none" spc="0" baseline="0" dirty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800" b="0" i="0" u="none" strike="noStrike" kern="0" cap="none" spc="0" baseline="0">
                          <a:solidFill>
                            <a:schemeClr val="accent1"/>
                          </a:solidFill>
                          <a:latin typeface="Constantia" charset="0"/>
                          <a:ea typeface="Arial" charset="0"/>
                          <a:cs typeface="Droid Sans" charset="0"/>
                        </a:rPr>
                        <a:t>11.</a:t>
                      </a:r>
                      <a:endParaRPr lang="zh-CN" altLang="en-US" sz="1800" b="0" i="0" u="none" strike="noStrike" kern="0" cap="none" spc="0" baseline="0">
                        <a:solidFill>
                          <a:schemeClr val="accent1"/>
                        </a:solidFill>
                        <a:latin typeface="Constantia" charset="0"/>
                        <a:ea typeface="Arial" charset="0"/>
                        <a:cs typeface="Droid Sans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79" name="Прямоугольники"/>
          <p:cNvSpPr>
            <a:spLocks/>
          </p:cNvSpPr>
          <p:nvPr/>
        </p:nvSpPr>
        <p:spPr>
          <a:xfrm>
            <a:off x="493712" y="1714500"/>
            <a:ext cx="4983480" cy="37174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91440" tIns="45720" rIns="91440" bIns="45720" anchor="t" anchorCtr="0">
            <a:prstTxWarp prst="textNoShape">
              <a:avLst/>
            </a:prstTxWarp>
            <a:spAutoFit/>
          </a:bodyPr>
          <a:lstStyle/>
          <a:p>
            <a:pPr marL="0" indent="0" algn="l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b="1" i="0" u="none" strike="noStrike" kern="0" cap="none" spc="0" baseline="0">
                <a:solidFill>
                  <a:srgbClr val="4175B5"/>
                </a:solidFill>
                <a:latin typeface="Arial" charset="0"/>
                <a:ea typeface="Arial" charset="0"/>
                <a:cs typeface="Arial" charset="0"/>
              </a:rPr>
              <a:t>Оценки, полученные на экзаменах и зачетах</a:t>
            </a:r>
            <a:endParaRPr lang="zh-CN" altLang="en-US" sz="1800" b="0" i="0" u="none" strike="noStrike" kern="0" cap="none" spc="0" baseline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80" name="Изображения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</p:spTree>
    <p:extLst>
      <p:ext uri="{BB962C8B-B14F-4D97-AF65-F5344CB8AC3E}">
        <p14:creationId xmlns:p14="http://schemas.microsoft.com/office/powerpoint/2010/main" val="10503715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Прямоугольники"/>
          <p:cNvSpPr>
            <a:spLocks/>
          </p:cNvSpPr>
          <p:nvPr/>
        </p:nvSpPr>
        <p:spPr>
          <a:xfrm>
            <a:off x="1986640" y="314325"/>
            <a:ext cx="7903124" cy="461664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91440" tIns="45720" rIns="91440" bIns="45720" anchor="t" anchorCtr="0">
            <a:prstTxWarp prst="textNoShape">
              <a:avLst/>
            </a:prstTxWarp>
            <a:spAutoFit/>
          </a:bodyPr>
          <a:lstStyle/>
          <a:p>
            <a:pPr marL="0" indent="0" algn="ctr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b="1" i="0" u="none" strike="noStrike" kern="0" cap="none" spc="0" baseline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 РЕЗУЛЬТАТЫ ПРОМЕЖУТОЧНОЙ АТТЕСТАЦИИ </a:t>
            </a:r>
            <a:endParaRPr lang="zh-CN" altLang="en-US" sz="1800" b="0" i="0" u="none" strike="noStrike" kern="0" cap="none" spc="0" baseline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2" name="Прямоугольники"/>
          <p:cNvSpPr>
            <a:spLocks/>
          </p:cNvSpPr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 cap="flat" cmpd="sng">
            <a:noFill/>
            <a:prstDash val="solid"/>
            <a:round/>
          </a:ln>
        </p:spPr>
      </p:sp>
      <p:sp>
        <p:nvSpPr>
          <p:cNvPr id="83" name="Прямоугольники"/>
          <p:cNvSpPr>
            <a:spLocks/>
          </p:cNvSpPr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25400" cap="flat" cmpd="sng">
            <a:noFill/>
            <a:prstDash val="solid"/>
            <a:round/>
          </a:ln>
        </p:spPr>
      </p:sp>
      <p:sp>
        <p:nvSpPr>
          <p:cNvPr id="84" name="Прямоугольники"/>
          <p:cNvSpPr>
            <a:spLocks/>
          </p:cNvSpPr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 w="25400" cap="flat" cmpd="sng">
            <a:noFill/>
            <a:prstDash val="solid"/>
            <a:round/>
          </a:ln>
        </p:spPr>
      </p:sp>
      <p:graphicFrame>
        <p:nvGraphicFramePr>
          <p:cNvPr id="85" name="Лист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7170305"/>
              </p:ext>
            </p:extLst>
          </p:nvPr>
        </p:nvGraphicFramePr>
        <p:xfrm>
          <a:off x="166646" y="2357430"/>
          <a:ext cx="11712562" cy="4261170"/>
        </p:xfrm>
        <a:graphic>
          <a:graphicData uri="http://schemas.openxmlformats.org/drawingml/2006/table">
            <a:tbl>
              <a:tblPr bandRow="1">
                <a:noFill/>
              </a:tblPr>
              <a:tblGrid>
                <a:gridCol w="1036637"/>
                <a:gridCol w="5840400"/>
                <a:gridCol w="4835525"/>
              </a:tblGrid>
              <a:tr h="424351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 dirty="0">
                          <a:solidFill>
                            <a:srgbClr val="4175B5"/>
                          </a:solidFill>
                          <a:latin typeface="Calibri" charset="0"/>
                          <a:ea typeface="Arial" charset="0"/>
                          <a:cs typeface="Arial" charset="0"/>
                        </a:rPr>
                        <a:t>№</a:t>
                      </a:r>
                      <a:endParaRPr lang="en-US" altLang="zh-CN" sz="1800" b="0" i="0" u="none" strike="noStrike" kern="0" cap="none" spc="0" baseline="0" dirty="0">
                        <a:solidFill>
                          <a:schemeClr val="tx1"/>
                        </a:solidFill>
                        <a:latin typeface="Constantia" charset="0"/>
                        <a:ea typeface="Arial" charset="0"/>
                        <a:cs typeface="Droid Sans" charset="0"/>
                      </a:endParaRPr>
                    </a:p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 dirty="0">
                          <a:solidFill>
                            <a:srgbClr val="4175B5"/>
                          </a:solidFill>
                          <a:latin typeface="Calibri" charset="0"/>
                          <a:ea typeface="Arial" charset="0"/>
                          <a:cs typeface="Arial" charset="0"/>
                        </a:rPr>
                        <a:t>п/п</a:t>
                      </a:r>
                      <a:endParaRPr lang="zh-CN" altLang="en-US" sz="1400" b="1" i="0" u="none" strike="noStrike" kern="0" cap="none" spc="0" baseline="0" dirty="0">
                        <a:solidFill>
                          <a:srgbClr val="4175B5"/>
                        </a:solidFill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Наименование дисциплины</a:t>
                      </a:r>
                      <a:endParaRPr lang="zh-CN" altLang="en-US" sz="1800" b="0" i="0" u="none" strike="noStrike" kern="0" cap="none" spc="0" baseline="0">
                        <a:solidFill>
                          <a:schemeClr val="tx1"/>
                        </a:solidFill>
                        <a:latin typeface="Constantia" charset="0"/>
                        <a:ea typeface="Arial" charset="0"/>
                        <a:cs typeface="Droid Sans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Calibri" charset="0"/>
                          <a:ea typeface="Arial" charset="0"/>
                          <a:cs typeface="Arial" charset="0"/>
                        </a:rPr>
                        <a:t>Оценка</a:t>
                      </a:r>
                      <a:endParaRPr lang="zh-CN" altLang="en-US" sz="1800" b="0" i="0" u="none" strike="noStrike" kern="0" cap="none" spc="0" baseline="0">
                        <a:solidFill>
                          <a:schemeClr val="tx1"/>
                        </a:solidFill>
                        <a:latin typeface="Constantia" charset="0"/>
                        <a:ea typeface="Arial" charset="0"/>
                        <a:cs typeface="Droid Sans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55218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1" i="0" u="none" strike="noStrike" kern="0" cap="none" spc="0" baseline="0">
                        <a:solidFill>
                          <a:srgbClr val="4175B5"/>
                        </a:solidFill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4 семестр</a:t>
                      </a:r>
                      <a:endParaRPr lang="zh-CN" altLang="en-US" sz="1800" b="0" i="0" u="none" strike="noStrike" kern="0" cap="none" spc="0" baseline="0">
                        <a:solidFill>
                          <a:schemeClr val="tx1"/>
                        </a:solidFill>
                        <a:latin typeface="Constantia" charset="0"/>
                        <a:ea typeface="Arial" charset="0"/>
                        <a:cs typeface="Droid Sans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 marL="68580" marR="68580" marT="0" marB="0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948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Calibri" charset="0"/>
                          <a:ea typeface="Arial" charset="0"/>
                          <a:cs typeface="Arial" charset="0"/>
                        </a:rPr>
                        <a:t>1.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dirty="0" smtClean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История чеченской литературы</a:t>
                      </a:r>
                      <a:endParaRPr lang="zh-CN" altLang="en-US" sz="1400" b="0" i="0" u="none" strike="noStrike" kern="0" cap="none" spc="0" baseline="0" dirty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dirty="0" smtClean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хорошо</a:t>
                      </a:r>
                      <a:endParaRPr lang="zh-CN" altLang="en-US" sz="1400" b="0" i="0" u="none" strike="noStrike" kern="0" cap="none" spc="0" baseline="0" dirty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2.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dirty="0" smtClean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История зарубежной литературы</a:t>
                      </a:r>
                      <a:endParaRPr lang="zh-CN" altLang="en-US" sz="1400" b="0" i="0" u="none" strike="noStrike" kern="0" cap="none" spc="0" baseline="0" dirty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dirty="0" smtClean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хорошо</a:t>
                      </a:r>
                      <a:endParaRPr lang="zh-CN" altLang="en-US" sz="1400" b="0" i="0" u="none" strike="noStrike" kern="0" cap="none" spc="0" baseline="0" dirty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3.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dirty="0" smtClean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Иностранный язык</a:t>
                      </a:r>
                      <a:endParaRPr lang="zh-CN" altLang="en-US" sz="1400" b="0" i="0" u="none" strike="noStrike" kern="0" cap="none" spc="0" baseline="0" dirty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dirty="0" smtClean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хорошо</a:t>
                      </a:r>
                      <a:endParaRPr lang="zh-CN" altLang="en-US" sz="1400" b="0" i="0" u="none" strike="noStrike" kern="0" cap="none" spc="0" baseline="0" dirty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4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dirty="0" smtClean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ПКАЯ</a:t>
                      </a:r>
                      <a:endParaRPr lang="zh-CN" altLang="en-US" sz="1400" b="0" i="0" u="none" strike="noStrike" kern="0" cap="none" spc="0" baseline="0" dirty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smtClean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зачет</a:t>
                      </a:r>
                      <a:endParaRPr lang="ru-RU" altLang="zh-CN" sz="1400" b="0" i="0" u="none" strike="noStrike" kern="0" cap="none" spc="0" baseline="0" dirty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5.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dirty="0" smtClean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Современный чеченский язык</a:t>
                      </a:r>
                      <a:endParaRPr lang="zh-CN" altLang="en-US" sz="1400" b="0" i="0" u="none" strike="noStrike" kern="0" cap="none" spc="0" baseline="0" dirty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smtClean="0">
                          <a:solidFill>
                            <a:srgbClr val="000000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зачет</a:t>
                      </a:r>
                      <a:endParaRPr lang="ru-RU" altLang="zh-CN" sz="1400" b="0" i="0" u="none" strike="noStrike" kern="0" cap="none" spc="0" baseline="0" dirty="0">
                        <a:solidFill>
                          <a:srgbClr val="000000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6.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dirty="0" smtClean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Информатика</a:t>
                      </a:r>
                      <a:endParaRPr lang="zh-CN" altLang="en-US" sz="1400" b="0" i="0" u="none" strike="noStrike" kern="0" cap="none" spc="0" baseline="0" dirty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smtClean="0">
                          <a:solidFill>
                            <a:srgbClr val="000000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зачет</a:t>
                      </a:r>
                      <a:endParaRPr lang="ru-RU" altLang="zh-CN" sz="1400" b="0" i="0" u="none" strike="noStrike" kern="0" cap="none" spc="0" baseline="0" dirty="0">
                        <a:solidFill>
                          <a:srgbClr val="000000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7.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dirty="0" smtClean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ЖМУ</a:t>
                      </a:r>
                      <a:endParaRPr lang="zh-CN" altLang="en-US" sz="1400" b="0" i="0" u="none" strike="noStrike" kern="0" cap="none" spc="0" baseline="0" dirty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smtClean="0">
                          <a:solidFill>
                            <a:srgbClr val="000000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зачет</a:t>
                      </a:r>
                      <a:endParaRPr lang="ru-RU" altLang="zh-CN" sz="1400" b="0" i="0" u="none" strike="noStrike" kern="0" cap="none" spc="0" baseline="0" dirty="0">
                        <a:solidFill>
                          <a:srgbClr val="000000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74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8.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dirty="0" smtClean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Физическая культура и спорт</a:t>
                      </a:r>
                      <a:endParaRPr lang="zh-CN" altLang="en-US" sz="1400" b="0" i="0" u="none" strike="noStrike" kern="0" cap="none" spc="0" baseline="0" dirty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smtClean="0">
                          <a:solidFill>
                            <a:srgbClr val="000000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зачет</a:t>
                      </a:r>
                      <a:endParaRPr lang="ru-RU" altLang="zh-CN" sz="1400" b="0" i="0" u="none" strike="noStrike" kern="0" cap="none" spc="0" baseline="0" dirty="0">
                        <a:solidFill>
                          <a:srgbClr val="000000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Calibri" charset="0"/>
                          <a:ea typeface="Arial" charset="0"/>
                          <a:cs typeface="Arial" charset="0"/>
                        </a:rPr>
                        <a:t>9.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dirty="0" smtClean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Экономика</a:t>
                      </a:r>
                      <a:endParaRPr lang="zh-CN" altLang="en-US" sz="1400" b="0" i="0" u="none" strike="noStrike" kern="0" cap="none" spc="0" baseline="0" dirty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smtClean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зачет</a:t>
                      </a:r>
                      <a:endParaRPr lang="ru-RU" altLang="zh-CN" sz="1400" b="0" i="0" u="none" strike="noStrike" kern="0" cap="none" spc="0" baseline="0" dirty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10.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dirty="0" smtClean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СГАИЧЯ</a:t>
                      </a:r>
                      <a:endParaRPr lang="zh-CN" altLang="en-US" sz="1400" b="0" i="0" u="none" strike="noStrike" kern="0" cap="none" spc="0" baseline="0" dirty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dirty="0" smtClean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зачет</a:t>
                      </a:r>
                      <a:endParaRPr lang="ru-RU" altLang="zh-CN" sz="1400" b="0" i="0" u="none" strike="noStrike" kern="0" cap="none" spc="0" baseline="0" dirty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800" b="0" i="0" u="none" strike="noStrike" kern="0" cap="none" spc="0" baseline="0">
                          <a:solidFill>
                            <a:schemeClr val="accent1"/>
                          </a:solidFill>
                          <a:latin typeface="Constantia" charset="0"/>
                          <a:ea typeface="Arial" charset="0"/>
                          <a:cs typeface="Droid Sans" charset="0"/>
                        </a:rPr>
                        <a:t>11.</a:t>
                      </a:r>
                      <a:endParaRPr lang="zh-CN" altLang="en-US" sz="1800" b="0" i="0" u="none" strike="noStrike" kern="0" cap="none" spc="0" baseline="0">
                        <a:solidFill>
                          <a:schemeClr val="accent1"/>
                        </a:solidFill>
                        <a:latin typeface="Constantia" charset="0"/>
                        <a:ea typeface="Arial" charset="0"/>
                        <a:cs typeface="Droid Sans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86" name="Прямоугольники"/>
          <p:cNvSpPr>
            <a:spLocks/>
          </p:cNvSpPr>
          <p:nvPr/>
        </p:nvSpPr>
        <p:spPr>
          <a:xfrm>
            <a:off x="493712" y="1714500"/>
            <a:ext cx="4983480" cy="37174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91440" tIns="45720" rIns="91440" bIns="45720" anchor="t" anchorCtr="0">
            <a:prstTxWarp prst="textNoShape">
              <a:avLst/>
            </a:prstTxWarp>
            <a:spAutoFit/>
          </a:bodyPr>
          <a:lstStyle/>
          <a:p>
            <a:pPr marL="0" indent="0" algn="l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b="1" i="0" u="none" strike="noStrike" kern="0" cap="none" spc="0" baseline="0">
                <a:solidFill>
                  <a:srgbClr val="4175B5"/>
                </a:solidFill>
                <a:latin typeface="Arial" charset="0"/>
                <a:ea typeface="Arial" charset="0"/>
                <a:cs typeface="Arial" charset="0"/>
              </a:rPr>
              <a:t>Оценки, полученные на экзаменах и зачетах</a:t>
            </a:r>
            <a:endParaRPr lang="zh-CN" altLang="en-US" sz="1800" b="0" i="0" u="none" strike="noStrike" kern="0" cap="none" spc="0" baseline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87" name="Изображения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</p:spTree>
    <p:extLst>
      <p:ext uri="{BB962C8B-B14F-4D97-AF65-F5344CB8AC3E}">
        <p14:creationId xmlns:p14="http://schemas.microsoft.com/office/powerpoint/2010/main" val="2757329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Прямоугольники"/>
          <p:cNvSpPr>
            <a:spLocks/>
          </p:cNvSpPr>
          <p:nvPr/>
        </p:nvSpPr>
        <p:spPr>
          <a:xfrm>
            <a:off x="1986640" y="314325"/>
            <a:ext cx="7903124" cy="461664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91440" tIns="45720" rIns="91440" bIns="45720" anchor="t" anchorCtr="0">
            <a:prstTxWarp prst="textNoShape">
              <a:avLst/>
            </a:prstTxWarp>
            <a:spAutoFit/>
          </a:bodyPr>
          <a:lstStyle/>
          <a:p>
            <a:pPr marL="0" indent="0" algn="ctr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b="1" i="0" u="none" strike="noStrike" kern="0" cap="none" spc="0" baseline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 РЕЗУЛЬТАТЫ ПРОМЕЖУТОЧНОЙ АТТЕСТАЦИИ </a:t>
            </a:r>
            <a:endParaRPr lang="zh-CN" altLang="en-US" sz="1800" b="0" i="0" u="none" strike="noStrike" kern="0" cap="none" spc="0" baseline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9" name="Прямоугольники"/>
          <p:cNvSpPr>
            <a:spLocks/>
          </p:cNvSpPr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 cap="flat" cmpd="sng">
            <a:noFill/>
            <a:prstDash val="solid"/>
            <a:round/>
          </a:ln>
        </p:spPr>
      </p:sp>
      <p:sp>
        <p:nvSpPr>
          <p:cNvPr id="90" name="Прямоугольники"/>
          <p:cNvSpPr>
            <a:spLocks/>
          </p:cNvSpPr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25400" cap="flat" cmpd="sng">
            <a:noFill/>
            <a:prstDash val="solid"/>
            <a:round/>
          </a:ln>
        </p:spPr>
      </p:sp>
      <p:sp>
        <p:nvSpPr>
          <p:cNvPr id="91" name="Прямоугольники"/>
          <p:cNvSpPr>
            <a:spLocks/>
          </p:cNvSpPr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 w="25400" cap="flat" cmpd="sng">
            <a:noFill/>
            <a:prstDash val="solid"/>
            <a:round/>
          </a:ln>
        </p:spPr>
      </p:sp>
      <p:graphicFrame>
        <p:nvGraphicFramePr>
          <p:cNvPr id="92" name="Лист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1226673"/>
              </p:ext>
            </p:extLst>
          </p:nvPr>
        </p:nvGraphicFramePr>
        <p:xfrm>
          <a:off x="166646" y="2357430"/>
          <a:ext cx="11712562" cy="4261170"/>
        </p:xfrm>
        <a:graphic>
          <a:graphicData uri="http://schemas.openxmlformats.org/drawingml/2006/table">
            <a:tbl>
              <a:tblPr bandRow="1">
                <a:noFill/>
              </a:tblPr>
              <a:tblGrid>
                <a:gridCol w="1036637"/>
                <a:gridCol w="5840400"/>
                <a:gridCol w="4835525"/>
              </a:tblGrid>
              <a:tr h="424351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 dirty="0">
                          <a:solidFill>
                            <a:srgbClr val="4175B5"/>
                          </a:solidFill>
                          <a:latin typeface="Calibri" charset="0"/>
                          <a:ea typeface="Arial" charset="0"/>
                          <a:cs typeface="Arial" charset="0"/>
                        </a:rPr>
                        <a:t>№</a:t>
                      </a:r>
                      <a:endParaRPr lang="en-US" altLang="zh-CN" sz="1800" b="0" i="0" u="none" strike="noStrike" kern="0" cap="none" spc="0" baseline="0" dirty="0">
                        <a:solidFill>
                          <a:schemeClr val="tx1"/>
                        </a:solidFill>
                        <a:latin typeface="Constantia" charset="0"/>
                        <a:ea typeface="Arial" charset="0"/>
                        <a:cs typeface="Droid Sans" charset="0"/>
                      </a:endParaRPr>
                    </a:p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 dirty="0">
                          <a:solidFill>
                            <a:srgbClr val="4175B5"/>
                          </a:solidFill>
                          <a:latin typeface="Calibri" charset="0"/>
                          <a:ea typeface="Arial" charset="0"/>
                          <a:cs typeface="Arial" charset="0"/>
                        </a:rPr>
                        <a:t>п/п</a:t>
                      </a:r>
                      <a:endParaRPr lang="zh-CN" altLang="en-US" sz="1400" b="1" i="0" u="none" strike="noStrike" kern="0" cap="none" spc="0" baseline="0" dirty="0">
                        <a:solidFill>
                          <a:srgbClr val="4175B5"/>
                        </a:solidFill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Наименование дисциплины</a:t>
                      </a:r>
                      <a:endParaRPr lang="zh-CN" altLang="en-US" sz="1800" b="0" i="0" u="none" strike="noStrike" kern="0" cap="none" spc="0" baseline="0">
                        <a:solidFill>
                          <a:schemeClr val="tx1"/>
                        </a:solidFill>
                        <a:latin typeface="Constantia" charset="0"/>
                        <a:ea typeface="Arial" charset="0"/>
                        <a:cs typeface="Droid Sans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Calibri" charset="0"/>
                          <a:ea typeface="Arial" charset="0"/>
                          <a:cs typeface="Arial" charset="0"/>
                        </a:rPr>
                        <a:t>Оценка</a:t>
                      </a:r>
                      <a:endParaRPr lang="zh-CN" altLang="en-US" sz="1800" b="0" i="0" u="none" strike="noStrike" kern="0" cap="none" spc="0" baseline="0">
                        <a:solidFill>
                          <a:schemeClr val="tx1"/>
                        </a:solidFill>
                        <a:latin typeface="Constantia" charset="0"/>
                        <a:ea typeface="Arial" charset="0"/>
                        <a:cs typeface="Droid Sans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55218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1" i="0" u="none" strike="noStrike" kern="0" cap="none" spc="0" baseline="0">
                        <a:solidFill>
                          <a:srgbClr val="4175B5"/>
                        </a:solidFill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5 семестр</a:t>
                      </a:r>
                      <a:endParaRPr lang="zh-CN" altLang="en-US" sz="1800" b="0" i="0" u="none" strike="noStrike" kern="0" cap="none" spc="0" baseline="0">
                        <a:solidFill>
                          <a:schemeClr val="tx1"/>
                        </a:solidFill>
                        <a:latin typeface="Constantia" charset="0"/>
                        <a:ea typeface="Arial" charset="0"/>
                        <a:cs typeface="Droid Sans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 marL="68580" marR="68580" marT="0" marB="0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948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Calibri" charset="0"/>
                          <a:ea typeface="Arial" charset="0"/>
                          <a:cs typeface="Arial" charset="0"/>
                        </a:rPr>
                        <a:t>1.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dirty="0" smtClean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ПКАЯ</a:t>
                      </a:r>
                      <a:endParaRPr lang="zh-CN" altLang="en-US" sz="1400" b="0" i="0" u="none" strike="noStrike" kern="0" cap="none" spc="0" baseline="0" dirty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dirty="0" smtClean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хорошо</a:t>
                      </a:r>
                      <a:endParaRPr lang="zh-CN" altLang="en-US" sz="1400" b="0" i="0" u="none" strike="noStrike" kern="0" cap="none" spc="0" baseline="0" dirty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2.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dirty="0" smtClean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Современный чеченский язык</a:t>
                      </a:r>
                      <a:endParaRPr lang="zh-CN" altLang="en-US" sz="1400" b="0" i="0" u="none" strike="noStrike" kern="0" cap="none" spc="0" baseline="0" dirty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dirty="0" smtClean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хорошо</a:t>
                      </a:r>
                      <a:endParaRPr lang="zh-CN" altLang="en-US" sz="1400" b="0" i="0" u="none" strike="noStrike" kern="0" cap="none" spc="0" baseline="0" dirty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3.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dirty="0" smtClean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МПЧЯ</a:t>
                      </a:r>
                      <a:endParaRPr lang="zh-CN" altLang="en-US" sz="1400" b="0" i="0" u="none" strike="noStrike" kern="0" cap="none" spc="0" baseline="0" dirty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dirty="0" smtClean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хорошо</a:t>
                      </a:r>
                      <a:endParaRPr lang="zh-CN" altLang="en-US" sz="1400" b="0" i="0" u="none" strike="noStrike" kern="0" cap="none" spc="0" baseline="0" dirty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4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dirty="0" smtClean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Литературный анализ худ. текста</a:t>
                      </a:r>
                      <a:endParaRPr lang="zh-CN" altLang="en-US" sz="1400" b="0" i="0" u="none" strike="noStrike" kern="0" cap="none" spc="0" baseline="0" dirty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smtClean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зачет</a:t>
                      </a:r>
                      <a:endParaRPr lang="ru-RU" altLang="zh-CN" sz="1400" b="0" i="0" u="none" strike="noStrike" kern="0" cap="none" spc="0" baseline="0" dirty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5.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dirty="0" smtClean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ФКИС</a:t>
                      </a:r>
                      <a:endParaRPr lang="zh-CN" altLang="en-US" sz="1400" b="0" i="0" u="none" strike="noStrike" kern="0" cap="none" spc="0" baseline="0" dirty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smtClean="0">
                          <a:solidFill>
                            <a:srgbClr val="000000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зачет</a:t>
                      </a:r>
                      <a:endParaRPr lang="ru-RU" altLang="zh-CN" sz="1400" b="0" i="0" u="none" strike="noStrike" kern="0" cap="none" spc="0" baseline="0" dirty="0">
                        <a:solidFill>
                          <a:srgbClr val="000000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6.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dirty="0" smtClean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История чеченской литературы</a:t>
                      </a:r>
                      <a:endParaRPr lang="zh-CN" altLang="en-US" sz="1400" b="0" i="0" u="none" strike="noStrike" kern="0" cap="none" spc="0" baseline="0" dirty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smtClean="0">
                          <a:solidFill>
                            <a:srgbClr val="000000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зачет</a:t>
                      </a:r>
                      <a:endParaRPr lang="ru-RU" altLang="zh-CN" sz="1400" b="0" i="0" u="none" strike="noStrike" kern="0" cap="none" spc="0" baseline="0" dirty="0">
                        <a:solidFill>
                          <a:srgbClr val="000000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7.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dirty="0" smtClean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МПЧЛ</a:t>
                      </a:r>
                      <a:endParaRPr lang="zh-CN" altLang="en-US" sz="1400" b="0" i="0" u="none" strike="noStrike" kern="0" cap="none" spc="0" baseline="0" dirty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smtClean="0">
                          <a:solidFill>
                            <a:srgbClr val="000000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зачет</a:t>
                      </a:r>
                      <a:endParaRPr lang="ru-RU" altLang="zh-CN" sz="1400" b="0" i="0" u="none" strike="noStrike" kern="0" cap="none" spc="0" baseline="0" dirty="0">
                        <a:solidFill>
                          <a:srgbClr val="000000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74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8.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dirty="0" smtClean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Риторика</a:t>
                      </a:r>
                      <a:endParaRPr lang="zh-CN" altLang="en-US" sz="1400" b="0" i="0" u="none" strike="noStrike" kern="0" cap="none" spc="0" baseline="0" dirty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smtClean="0">
                          <a:solidFill>
                            <a:srgbClr val="000000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зачет</a:t>
                      </a:r>
                      <a:endParaRPr lang="ru-RU" altLang="zh-CN" sz="1400" b="0" i="0" u="none" strike="noStrike" kern="0" cap="none" spc="0" baseline="0" dirty="0">
                        <a:solidFill>
                          <a:srgbClr val="000000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Calibri" charset="0"/>
                          <a:ea typeface="Arial" charset="0"/>
                          <a:cs typeface="Arial" charset="0"/>
                        </a:rPr>
                        <a:t>9.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dirty="0" smtClean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ПГАЯ</a:t>
                      </a:r>
                      <a:endParaRPr lang="zh-CN" altLang="en-US" sz="1400" b="0" i="0" u="none" strike="noStrike" kern="0" cap="none" spc="0" baseline="0" dirty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smtClean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зачет</a:t>
                      </a:r>
                      <a:endParaRPr lang="ru-RU" altLang="zh-CN" sz="1400" b="0" i="0" u="none" strike="noStrike" kern="0" cap="none" spc="0" baseline="0" dirty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10.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dirty="0" smtClean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МПАЯ</a:t>
                      </a:r>
                      <a:endParaRPr lang="zh-CN" altLang="en-US" sz="1400" b="0" i="0" u="none" strike="noStrike" kern="0" cap="none" spc="0" baseline="0" dirty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dirty="0" smtClean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зачет</a:t>
                      </a:r>
                      <a:endParaRPr lang="ru-RU" altLang="zh-CN" sz="1400" b="0" i="0" u="none" strike="noStrike" kern="0" cap="none" spc="0" baseline="0" dirty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800" b="0" i="0" u="none" strike="noStrike" kern="0" cap="none" spc="0" baseline="0">
                          <a:solidFill>
                            <a:schemeClr val="accent1"/>
                          </a:solidFill>
                          <a:latin typeface="Constantia" charset="0"/>
                          <a:ea typeface="Arial" charset="0"/>
                          <a:cs typeface="Droid Sans" charset="0"/>
                        </a:rPr>
                        <a:t>11.</a:t>
                      </a:r>
                      <a:endParaRPr lang="zh-CN" altLang="en-US" sz="1800" b="0" i="0" u="none" strike="noStrike" kern="0" cap="none" spc="0" baseline="0">
                        <a:solidFill>
                          <a:schemeClr val="accent1"/>
                        </a:solidFill>
                        <a:latin typeface="Constantia" charset="0"/>
                        <a:ea typeface="Arial" charset="0"/>
                        <a:cs typeface="Droid Sans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93" name="Прямоугольники"/>
          <p:cNvSpPr>
            <a:spLocks/>
          </p:cNvSpPr>
          <p:nvPr/>
        </p:nvSpPr>
        <p:spPr>
          <a:xfrm>
            <a:off x="493712" y="1714500"/>
            <a:ext cx="4983480" cy="37174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91440" tIns="45720" rIns="91440" bIns="45720" anchor="t" anchorCtr="0">
            <a:prstTxWarp prst="textNoShape">
              <a:avLst/>
            </a:prstTxWarp>
            <a:spAutoFit/>
          </a:bodyPr>
          <a:lstStyle/>
          <a:p>
            <a:pPr marL="0" indent="0" algn="l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b="1" i="0" u="none" strike="noStrike" kern="0" cap="none" spc="0" baseline="0">
                <a:solidFill>
                  <a:srgbClr val="4175B5"/>
                </a:solidFill>
                <a:latin typeface="Arial" charset="0"/>
                <a:ea typeface="Arial" charset="0"/>
                <a:cs typeface="Arial" charset="0"/>
              </a:rPr>
              <a:t>Оценки, полученные на экзаменах и зачетах</a:t>
            </a:r>
            <a:endParaRPr lang="zh-CN" altLang="en-US" sz="1800" b="0" i="0" u="none" strike="noStrike" kern="0" cap="none" spc="0" baseline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94" name="Изображения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</p:spTree>
    <p:extLst>
      <p:ext uri="{BB962C8B-B14F-4D97-AF65-F5344CB8AC3E}">
        <p14:creationId xmlns:p14="http://schemas.microsoft.com/office/powerpoint/2010/main" val="16320728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Прямоугольники"/>
          <p:cNvSpPr>
            <a:spLocks/>
          </p:cNvSpPr>
          <p:nvPr/>
        </p:nvSpPr>
        <p:spPr>
          <a:xfrm>
            <a:off x="1986640" y="314325"/>
            <a:ext cx="7903124" cy="461664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91440" tIns="45720" rIns="91440" bIns="45720" anchor="t" anchorCtr="0">
            <a:prstTxWarp prst="textNoShape">
              <a:avLst/>
            </a:prstTxWarp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b="1" i="0" u="none" strike="noStrike" kern="0" cap="none" spc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РЕЗУЛЬТАТЫ ПРОМЕЖУТОЧНОЙ АТТЕСТАЦИИ </a:t>
            </a:r>
            <a:endParaRPr lang="zh-CN" altLang="en-US" sz="1800" b="0" i="0" u="none" strike="noStrike" kern="0" cap="none" spc="0" baseline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6" name="Прямоугольники"/>
          <p:cNvSpPr>
            <a:spLocks/>
          </p:cNvSpPr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 cap="flat" cmpd="sng">
            <a:noFill/>
            <a:prstDash val="solid"/>
            <a:round/>
          </a:ln>
        </p:spPr>
      </p:sp>
      <p:sp>
        <p:nvSpPr>
          <p:cNvPr id="97" name="Прямоугольники"/>
          <p:cNvSpPr>
            <a:spLocks/>
          </p:cNvSpPr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25400" cap="flat" cmpd="sng">
            <a:noFill/>
            <a:prstDash val="solid"/>
            <a:round/>
          </a:ln>
        </p:spPr>
      </p:sp>
      <p:sp>
        <p:nvSpPr>
          <p:cNvPr id="98" name="Прямоугольники"/>
          <p:cNvSpPr>
            <a:spLocks/>
          </p:cNvSpPr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 w="25400" cap="flat" cmpd="sng">
            <a:noFill/>
            <a:prstDash val="solid"/>
            <a:round/>
          </a:ln>
        </p:spPr>
      </p:sp>
      <p:graphicFrame>
        <p:nvGraphicFramePr>
          <p:cNvPr id="99" name="Лист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8733776"/>
              </p:ext>
            </p:extLst>
          </p:nvPr>
        </p:nvGraphicFramePr>
        <p:xfrm>
          <a:off x="166646" y="2357430"/>
          <a:ext cx="11712562" cy="4261170"/>
        </p:xfrm>
        <a:graphic>
          <a:graphicData uri="http://schemas.openxmlformats.org/drawingml/2006/table">
            <a:tbl>
              <a:tblPr bandRow="1">
                <a:noFill/>
              </a:tblPr>
              <a:tblGrid>
                <a:gridCol w="1036637"/>
                <a:gridCol w="5840400"/>
                <a:gridCol w="4835525"/>
              </a:tblGrid>
              <a:tr h="424351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 dirty="0">
                          <a:solidFill>
                            <a:srgbClr val="4175B5"/>
                          </a:solidFill>
                          <a:latin typeface="Calibri" charset="0"/>
                          <a:ea typeface="Arial" charset="0"/>
                          <a:cs typeface="Arial" charset="0"/>
                        </a:rPr>
                        <a:t>№</a:t>
                      </a:r>
                      <a:endParaRPr lang="en-US" altLang="zh-CN" sz="1800" b="0" i="0" u="none" strike="noStrike" kern="0" cap="none" spc="0" baseline="0" dirty="0">
                        <a:solidFill>
                          <a:schemeClr val="tx1"/>
                        </a:solidFill>
                        <a:latin typeface="Constantia" charset="0"/>
                        <a:ea typeface="Arial" charset="0"/>
                        <a:cs typeface="Droid Sans" charset="0"/>
                      </a:endParaRPr>
                    </a:p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 dirty="0">
                          <a:solidFill>
                            <a:srgbClr val="4175B5"/>
                          </a:solidFill>
                          <a:latin typeface="Calibri" charset="0"/>
                          <a:ea typeface="Arial" charset="0"/>
                          <a:cs typeface="Arial" charset="0"/>
                        </a:rPr>
                        <a:t>п/п</a:t>
                      </a:r>
                      <a:endParaRPr lang="zh-CN" altLang="en-US" sz="1400" b="1" i="0" u="none" strike="noStrike" kern="0" cap="none" spc="0" baseline="0" dirty="0">
                        <a:solidFill>
                          <a:srgbClr val="4175B5"/>
                        </a:solidFill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Наименование дисциплины</a:t>
                      </a:r>
                      <a:endParaRPr lang="zh-CN" altLang="en-US" sz="1800" b="0" i="0" u="none" strike="noStrike" kern="0" cap="none" spc="0" baseline="0">
                        <a:solidFill>
                          <a:schemeClr val="tx1"/>
                        </a:solidFill>
                        <a:latin typeface="Constantia" charset="0"/>
                        <a:ea typeface="Arial" charset="0"/>
                        <a:cs typeface="Droid Sans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Calibri" charset="0"/>
                          <a:ea typeface="Arial" charset="0"/>
                          <a:cs typeface="Arial" charset="0"/>
                        </a:rPr>
                        <a:t>Оценка</a:t>
                      </a:r>
                      <a:endParaRPr lang="zh-CN" altLang="en-US" sz="1800" b="0" i="0" u="none" strike="noStrike" kern="0" cap="none" spc="0" baseline="0">
                        <a:solidFill>
                          <a:schemeClr val="tx1"/>
                        </a:solidFill>
                        <a:latin typeface="Constantia" charset="0"/>
                        <a:ea typeface="Arial" charset="0"/>
                        <a:cs typeface="Droid Sans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55218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1" i="0" u="none" strike="noStrike" kern="0" cap="none" spc="0" baseline="0">
                        <a:solidFill>
                          <a:srgbClr val="4175B5"/>
                        </a:solidFill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6 семестр</a:t>
                      </a:r>
                      <a:endParaRPr lang="zh-CN" altLang="en-US" sz="1800" b="0" i="0" u="none" strike="noStrike" kern="0" cap="none" spc="0" baseline="0">
                        <a:solidFill>
                          <a:schemeClr val="tx1"/>
                        </a:solidFill>
                        <a:latin typeface="Constantia" charset="0"/>
                        <a:ea typeface="Arial" charset="0"/>
                        <a:cs typeface="Droid Sans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 marL="68580" marR="68580" marT="0" marB="0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948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Calibri" charset="0"/>
                          <a:ea typeface="Arial" charset="0"/>
                          <a:cs typeface="Arial" charset="0"/>
                        </a:rPr>
                        <a:t>1.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dirty="0" smtClean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ПКАЯ</a:t>
                      </a:r>
                      <a:endParaRPr lang="zh-CN" altLang="en-US" sz="1400" b="0" i="0" u="none" strike="noStrike" kern="0" cap="none" spc="0" baseline="0" dirty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dirty="0" smtClean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хорошо</a:t>
                      </a:r>
                      <a:endParaRPr lang="zh-CN" altLang="en-US" sz="1400" b="0" i="0" u="none" strike="noStrike" kern="0" cap="none" spc="0" baseline="0" dirty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2.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dirty="0" smtClean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История чеченской литературы</a:t>
                      </a:r>
                      <a:endParaRPr lang="zh-CN" altLang="en-US" sz="1400" b="0" i="0" u="none" strike="noStrike" kern="0" cap="none" spc="0" baseline="0" dirty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smtClean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хорошо</a:t>
                      </a:r>
                      <a:endParaRPr lang="ru-RU" altLang="zh-CN" sz="1400" b="0" i="0" u="none" strike="noStrike" kern="0" cap="none" spc="0" baseline="0" dirty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3.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dirty="0" smtClean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Современный чеченский язык</a:t>
                      </a:r>
                      <a:endParaRPr lang="zh-CN" altLang="en-US" sz="1400" b="0" i="0" u="none" strike="noStrike" kern="0" cap="none" spc="0" baseline="0" dirty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smtClean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хорошо</a:t>
                      </a:r>
                      <a:endParaRPr lang="ru-RU" altLang="zh-CN" sz="1400" b="0" i="0" u="none" strike="noStrike" kern="0" cap="none" spc="0" baseline="0" dirty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4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dirty="0" smtClean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Теория литературы</a:t>
                      </a:r>
                      <a:endParaRPr lang="zh-CN" altLang="en-US" sz="1400" b="0" i="0" u="none" strike="noStrike" kern="0" cap="none" spc="0" baseline="0" dirty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dirty="0" smtClean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хорошо</a:t>
                      </a:r>
                      <a:endParaRPr lang="ru-RU" altLang="zh-CN" sz="1400" b="0" i="0" u="none" strike="noStrike" kern="0" cap="none" spc="0" baseline="0" dirty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5.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dirty="0" smtClean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ПГАЯ</a:t>
                      </a:r>
                      <a:endParaRPr lang="zh-CN" altLang="en-US" sz="1400" b="0" i="0" u="none" strike="noStrike" kern="0" cap="none" spc="0" baseline="0" dirty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dirty="0" smtClean="0">
                          <a:solidFill>
                            <a:srgbClr val="000000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зачет</a:t>
                      </a:r>
                      <a:endParaRPr lang="ru-RU" altLang="zh-CN" sz="1400" b="0" i="0" u="none" strike="noStrike" kern="0" cap="none" spc="0" baseline="0" dirty="0">
                        <a:solidFill>
                          <a:srgbClr val="000000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6.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dirty="0" smtClean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ОФРНТ</a:t>
                      </a:r>
                      <a:endParaRPr lang="zh-CN" altLang="en-US" sz="1400" b="0" i="0" u="none" strike="noStrike" kern="0" cap="none" spc="0" baseline="0" dirty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smtClean="0">
                          <a:solidFill>
                            <a:srgbClr val="000000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зачет</a:t>
                      </a:r>
                      <a:endParaRPr lang="ru-RU" altLang="zh-CN" sz="1400" b="0" i="0" u="none" strike="noStrike" kern="0" cap="none" spc="0" baseline="0" dirty="0">
                        <a:solidFill>
                          <a:srgbClr val="000000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7.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dirty="0" smtClean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Именная грамматика речи в чеченском языке</a:t>
                      </a:r>
                      <a:endParaRPr lang="zh-CN" altLang="en-US" sz="1400" b="0" i="0" u="none" strike="noStrike" kern="0" cap="none" spc="0" baseline="0" dirty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smtClean="0">
                          <a:solidFill>
                            <a:srgbClr val="000000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зачет</a:t>
                      </a:r>
                      <a:endParaRPr lang="ru-RU" altLang="zh-CN" sz="1400" b="0" i="0" u="none" strike="noStrike" kern="0" cap="none" spc="0" baseline="0" dirty="0">
                        <a:solidFill>
                          <a:srgbClr val="000000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74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8.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dirty="0" smtClean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ФКИС</a:t>
                      </a:r>
                      <a:endParaRPr lang="zh-CN" altLang="en-US" sz="1400" b="0" i="0" u="none" strike="noStrike" kern="0" cap="none" spc="0" baseline="0" dirty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smtClean="0">
                          <a:solidFill>
                            <a:srgbClr val="000000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зачет</a:t>
                      </a:r>
                      <a:endParaRPr lang="ru-RU" altLang="zh-CN" sz="1400" b="0" i="0" u="none" strike="noStrike" kern="0" cap="none" spc="0" baseline="0" dirty="0">
                        <a:solidFill>
                          <a:srgbClr val="000000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Calibri" charset="0"/>
                          <a:ea typeface="Arial" charset="0"/>
                          <a:cs typeface="Arial" charset="0"/>
                        </a:rPr>
                        <a:t>9.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dirty="0" smtClean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Основы меж. коммуникации</a:t>
                      </a:r>
                      <a:endParaRPr lang="zh-CN" altLang="en-US" sz="1400" b="0" i="0" u="none" strike="noStrike" kern="0" cap="none" spc="0" baseline="0" dirty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smtClean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зачет</a:t>
                      </a:r>
                      <a:endParaRPr lang="ru-RU" altLang="zh-CN" sz="1400" b="0" i="0" u="none" strike="noStrike" kern="0" cap="none" spc="0" baseline="0" dirty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10.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dirty="0" smtClean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История зарубежной литературы</a:t>
                      </a:r>
                      <a:endParaRPr lang="zh-CN" altLang="en-US" sz="1400" b="0" i="0" u="none" strike="noStrike" kern="0" cap="none" spc="0" baseline="0" dirty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altLang="zh-CN" sz="1400" b="0" i="0" u="none" strike="noStrike" kern="0" cap="none" spc="0" baseline="0" dirty="0" smtClean="0">
                          <a:solidFill>
                            <a:schemeClr val="tx1"/>
                          </a:solidFill>
                          <a:latin typeface="Times New Roman" charset="0"/>
                          <a:ea typeface="Arial" charset="0"/>
                          <a:cs typeface="Times New Roman" charset="0"/>
                        </a:rPr>
                        <a:t>зачет</a:t>
                      </a:r>
                      <a:endParaRPr lang="ru-RU" altLang="zh-CN" sz="1400" b="0" i="0" u="none" strike="noStrike" kern="0" cap="none" spc="0" baseline="0" dirty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800" b="0" i="0" u="none" strike="noStrike" kern="0" cap="none" spc="0" baseline="0">
                          <a:solidFill>
                            <a:schemeClr val="accent1"/>
                          </a:solidFill>
                          <a:latin typeface="Constantia" charset="0"/>
                          <a:ea typeface="Arial" charset="0"/>
                          <a:cs typeface="Droid Sans" charset="0"/>
                        </a:rPr>
                        <a:t>11.</a:t>
                      </a:r>
                      <a:endParaRPr lang="zh-CN" altLang="en-US" sz="1800" b="0" i="0" u="none" strike="noStrike" kern="0" cap="none" spc="0" baseline="0">
                        <a:solidFill>
                          <a:schemeClr val="accent1"/>
                        </a:solidFill>
                        <a:latin typeface="Constantia" charset="0"/>
                        <a:ea typeface="Arial" charset="0"/>
                        <a:cs typeface="Droid Sans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 dirty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 dirty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0" name="Прямоугольники"/>
          <p:cNvSpPr>
            <a:spLocks/>
          </p:cNvSpPr>
          <p:nvPr/>
        </p:nvSpPr>
        <p:spPr>
          <a:xfrm>
            <a:off x="493712" y="1714500"/>
            <a:ext cx="4983480" cy="37174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91440" tIns="45720" rIns="91440" bIns="45720" anchor="t" anchorCtr="0">
            <a:prstTxWarp prst="textNoShape">
              <a:avLst/>
            </a:prstTxWarp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b="1" i="0" u="none" strike="noStrike" kern="0" cap="none" spc="0" baseline="0">
                <a:solidFill>
                  <a:srgbClr val="4175B5"/>
                </a:solidFill>
                <a:latin typeface="Arial" charset="0"/>
                <a:ea typeface="Arial" charset="0"/>
                <a:cs typeface="Arial" charset="0"/>
              </a:rPr>
              <a:t>Оценки, полученные на экзаменах и зачетах</a:t>
            </a:r>
            <a:endParaRPr lang="zh-CN" altLang="en-US" sz="1800" b="0" i="0" u="none" strike="noStrike" kern="0" cap="none" spc="0" baseline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01" name="Изображения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</p:spTree>
    <p:extLst>
      <p:ext uri="{BB962C8B-B14F-4D97-AF65-F5344CB8AC3E}">
        <p14:creationId xmlns:p14="http://schemas.microsoft.com/office/powerpoint/2010/main" val="13535854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Прямоугольники"/>
          <p:cNvSpPr>
            <a:spLocks/>
          </p:cNvSpPr>
          <p:nvPr/>
        </p:nvSpPr>
        <p:spPr>
          <a:xfrm>
            <a:off x="1986640" y="314325"/>
            <a:ext cx="7903124" cy="461664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91440" tIns="45720" rIns="91440" bIns="45720" anchor="t" anchorCtr="0">
            <a:prstTxWarp prst="textNoShape">
              <a:avLst/>
            </a:prstTxWarp>
            <a:spAutoFit/>
          </a:bodyPr>
          <a:lstStyle/>
          <a:p>
            <a:pPr marL="0" indent="0" algn="ctr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b="1" i="0" u="none" strike="noStrike" kern="0" cap="none" spc="0" baseline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 РЕЗУЛЬТАТЫ ПРОМЕЖУТОЧНОЙ АТТЕСТАЦИИ </a:t>
            </a:r>
            <a:endParaRPr lang="zh-CN" altLang="en-US" sz="1800" b="0" i="0" u="none" strike="noStrike" kern="0" cap="none" spc="0" baseline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3" name="Прямоугольники"/>
          <p:cNvSpPr>
            <a:spLocks/>
          </p:cNvSpPr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 cap="flat" cmpd="sng">
            <a:noFill/>
            <a:prstDash val="solid"/>
            <a:round/>
          </a:ln>
        </p:spPr>
      </p:sp>
      <p:sp>
        <p:nvSpPr>
          <p:cNvPr id="104" name="Прямоугольники"/>
          <p:cNvSpPr>
            <a:spLocks/>
          </p:cNvSpPr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25400" cap="flat" cmpd="sng">
            <a:noFill/>
            <a:prstDash val="solid"/>
            <a:round/>
          </a:ln>
        </p:spPr>
      </p:sp>
      <p:sp>
        <p:nvSpPr>
          <p:cNvPr id="105" name="Прямоугольники"/>
          <p:cNvSpPr>
            <a:spLocks/>
          </p:cNvSpPr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 w="25400" cap="flat" cmpd="sng">
            <a:noFill/>
            <a:prstDash val="solid"/>
            <a:round/>
          </a:ln>
        </p:spPr>
      </p:sp>
      <p:graphicFrame>
        <p:nvGraphicFramePr>
          <p:cNvPr id="106" name="Лист"/>
          <p:cNvGraphicFramePr>
            <a:graphicFrameLocks noGrp="1"/>
          </p:cNvGraphicFramePr>
          <p:nvPr>
            <p:extLst/>
          </p:nvPr>
        </p:nvGraphicFramePr>
        <p:xfrm>
          <a:off x="166646" y="2357430"/>
          <a:ext cx="11712562" cy="4261170"/>
        </p:xfrm>
        <a:graphic>
          <a:graphicData uri="http://schemas.openxmlformats.org/drawingml/2006/table">
            <a:tbl>
              <a:tblPr bandRow="1">
                <a:noFill/>
              </a:tblPr>
              <a:tblGrid>
                <a:gridCol w="1036637"/>
                <a:gridCol w="5840400"/>
                <a:gridCol w="4835525"/>
              </a:tblGrid>
              <a:tr h="424351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Calibri" charset="0"/>
                          <a:ea typeface="Arial" charset="0"/>
                          <a:cs typeface="Arial" charset="0"/>
                        </a:rPr>
                        <a:t>№</a:t>
                      </a:r>
                      <a:endParaRPr lang="en-US" altLang="zh-CN" sz="1800" b="0" i="0" u="none" strike="noStrike" kern="0" cap="none" spc="0" baseline="0">
                        <a:solidFill>
                          <a:schemeClr val="tx1"/>
                        </a:solidFill>
                        <a:latin typeface="Constantia" charset="0"/>
                        <a:ea typeface="Arial" charset="0"/>
                        <a:cs typeface="Droid Sans" charset="0"/>
                      </a:endParaRPr>
                    </a:p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Calibri" charset="0"/>
                          <a:ea typeface="Arial" charset="0"/>
                          <a:cs typeface="Arial" charset="0"/>
                        </a:rPr>
                        <a:t>п/п</a:t>
                      </a:r>
                      <a:endParaRPr lang="zh-CN" altLang="en-US" sz="1400" b="1" i="0" u="none" strike="noStrike" kern="0" cap="none" spc="0" baseline="0">
                        <a:solidFill>
                          <a:srgbClr val="4175B5"/>
                        </a:solidFill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Наименование дисциплины</a:t>
                      </a:r>
                      <a:endParaRPr lang="zh-CN" altLang="en-US" sz="1800" b="0" i="0" u="none" strike="noStrike" kern="0" cap="none" spc="0" baseline="0">
                        <a:solidFill>
                          <a:schemeClr val="tx1"/>
                        </a:solidFill>
                        <a:latin typeface="Constantia" charset="0"/>
                        <a:ea typeface="Arial" charset="0"/>
                        <a:cs typeface="Droid Sans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Calibri" charset="0"/>
                          <a:ea typeface="Arial" charset="0"/>
                          <a:cs typeface="Arial" charset="0"/>
                        </a:rPr>
                        <a:t>Оценка</a:t>
                      </a:r>
                      <a:endParaRPr lang="zh-CN" altLang="en-US" sz="1800" b="0" i="0" u="none" strike="noStrike" kern="0" cap="none" spc="0" baseline="0">
                        <a:solidFill>
                          <a:schemeClr val="tx1"/>
                        </a:solidFill>
                        <a:latin typeface="Constantia" charset="0"/>
                        <a:ea typeface="Arial" charset="0"/>
                        <a:cs typeface="Droid Sans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55218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1" i="0" u="none" strike="noStrike" kern="0" cap="none" spc="0" baseline="0">
                        <a:solidFill>
                          <a:srgbClr val="4175B5"/>
                        </a:solidFill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7 семестр</a:t>
                      </a:r>
                      <a:endParaRPr lang="zh-CN" altLang="en-US" sz="1800" b="0" i="0" u="none" strike="noStrike" kern="0" cap="none" spc="0" baseline="0">
                        <a:solidFill>
                          <a:schemeClr val="tx1"/>
                        </a:solidFill>
                        <a:latin typeface="Constantia" charset="0"/>
                        <a:ea typeface="Arial" charset="0"/>
                        <a:cs typeface="Droid Sans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 marL="68580" marR="68580" marT="0" marB="0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948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Calibri" charset="0"/>
                          <a:ea typeface="Arial" charset="0"/>
                          <a:cs typeface="Arial" charset="0"/>
                        </a:rPr>
                        <a:t>1.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2.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3.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4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5.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6.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7.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74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8.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Calibri" charset="0"/>
                          <a:ea typeface="Arial" charset="0"/>
                          <a:cs typeface="Arial" charset="0"/>
                        </a:rPr>
                        <a:t>9.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10.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800" b="0" i="0" u="none" strike="noStrike" kern="0" cap="none" spc="0" baseline="0">
                          <a:solidFill>
                            <a:schemeClr val="accent1"/>
                          </a:solidFill>
                          <a:latin typeface="Constantia" charset="0"/>
                          <a:ea typeface="Arial" charset="0"/>
                          <a:cs typeface="Droid Sans" charset="0"/>
                        </a:rPr>
                        <a:t>11.</a:t>
                      </a:r>
                      <a:endParaRPr lang="zh-CN" altLang="en-US" sz="1800" b="0" i="0" u="none" strike="noStrike" kern="0" cap="none" spc="0" baseline="0">
                        <a:solidFill>
                          <a:schemeClr val="accent1"/>
                        </a:solidFill>
                        <a:latin typeface="Constantia" charset="0"/>
                        <a:ea typeface="Arial" charset="0"/>
                        <a:cs typeface="Droid Sans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7" name="Прямоугольники"/>
          <p:cNvSpPr>
            <a:spLocks/>
          </p:cNvSpPr>
          <p:nvPr/>
        </p:nvSpPr>
        <p:spPr>
          <a:xfrm>
            <a:off x="493712" y="1714500"/>
            <a:ext cx="4983480" cy="37174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91440" tIns="45720" rIns="91440" bIns="45720" anchor="t" anchorCtr="0">
            <a:prstTxWarp prst="textNoShape">
              <a:avLst/>
            </a:prstTxWarp>
            <a:spAutoFit/>
          </a:bodyPr>
          <a:lstStyle/>
          <a:p>
            <a:pPr marL="0" indent="0" algn="l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b="1" i="0" u="none" strike="noStrike" kern="0" cap="none" spc="0" baseline="0">
                <a:solidFill>
                  <a:srgbClr val="4175B5"/>
                </a:solidFill>
                <a:latin typeface="Arial" charset="0"/>
                <a:ea typeface="Arial" charset="0"/>
                <a:cs typeface="Arial" charset="0"/>
              </a:rPr>
              <a:t>Оценки, полученные на экзаменах и зачетах</a:t>
            </a:r>
            <a:endParaRPr lang="zh-CN" altLang="en-US" sz="1800" b="0" i="0" u="none" strike="noStrike" kern="0" cap="none" spc="0" baseline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08" name="Изображения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</p:spTree>
    <p:extLst>
      <p:ext uri="{BB962C8B-B14F-4D97-AF65-F5344CB8AC3E}">
        <p14:creationId xmlns:p14="http://schemas.microsoft.com/office/powerpoint/2010/main" val="14715396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Прямоугольники"/>
          <p:cNvSpPr>
            <a:spLocks/>
          </p:cNvSpPr>
          <p:nvPr/>
        </p:nvSpPr>
        <p:spPr>
          <a:xfrm>
            <a:off x="1986640" y="314325"/>
            <a:ext cx="7903124" cy="461664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91440" tIns="45720" rIns="91440" bIns="45720" anchor="t" anchorCtr="0">
            <a:prstTxWarp prst="textNoShape">
              <a:avLst/>
            </a:prstTxWarp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b="1" i="0" u="none" strike="noStrike" kern="0" cap="none" spc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РЕЗУЛЬТАТЫ ПРОМЕЖУТОЧНОЙ АТТЕСТАЦИИ </a:t>
            </a:r>
            <a:endParaRPr lang="zh-CN" altLang="en-US" sz="1800" b="0" i="0" u="none" strike="noStrike" kern="0" cap="none" spc="0" baseline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0" name="Прямоугольники"/>
          <p:cNvSpPr>
            <a:spLocks/>
          </p:cNvSpPr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 cap="flat" cmpd="sng">
            <a:noFill/>
            <a:prstDash val="solid"/>
            <a:round/>
          </a:ln>
        </p:spPr>
      </p:sp>
      <p:sp>
        <p:nvSpPr>
          <p:cNvPr id="111" name="Прямоугольники"/>
          <p:cNvSpPr>
            <a:spLocks/>
          </p:cNvSpPr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25400" cap="flat" cmpd="sng">
            <a:noFill/>
            <a:prstDash val="solid"/>
            <a:round/>
          </a:ln>
        </p:spPr>
      </p:sp>
      <p:sp>
        <p:nvSpPr>
          <p:cNvPr id="112" name="Прямоугольники"/>
          <p:cNvSpPr>
            <a:spLocks/>
          </p:cNvSpPr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 w="25400" cap="flat" cmpd="sng">
            <a:noFill/>
            <a:prstDash val="solid"/>
            <a:round/>
          </a:ln>
        </p:spPr>
      </p:sp>
      <p:graphicFrame>
        <p:nvGraphicFramePr>
          <p:cNvPr id="113" name="Лист"/>
          <p:cNvGraphicFramePr>
            <a:graphicFrameLocks noGrp="1"/>
          </p:cNvGraphicFramePr>
          <p:nvPr>
            <p:extLst/>
          </p:nvPr>
        </p:nvGraphicFramePr>
        <p:xfrm>
          <a:off x="166646" y="2357430"/>
          <a:ext cx="11712574" cy="4261417"/>
        </p:xfrm>
        <a:graphic>
          <a:graphicData uri="http://schemas.openxmlformats.org/drawingml/2006/table">
            <a:tbl>
              <a:tblPr bandRow="1">
                <a:noFill/>
              </a:tblPr>
              <a:tblGrid>
                <a:gridCol w="1036637"/>
                <a:gridCol w="5840400"/>
                <a:gridCol w="4835525"/>
              </a:tblGrid>
              <a:tr h="424351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Calibri" charset="0"/>
                          <a:ea typeface="Arial" charset="0"/>
                          <a:cs typeface="Arial" charset="0"/>
                        </a:rPr>
                        <a:t>№</a:t>
                      </a:r>
                      <a:endParaRPr lang="en-US" altLang="zh-CN" sz="1800" b="0" i="0" u="none" strike="noStrike" kern="0" cap="none" spc="0" baseline="0">
                        <a:solidFill>
                          <a:schemeClr val="tx1"/>
                        </a:solidFill>
                        <a:latin typeface="Constantia" charset="0"/>
                        <a:ea typeface="Arial" charset="0"/>
                        <a:cs typeface="Droid Sans" charset="0"/>
                      </a:endParaRPr>
                    </a:p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Calibri" charset="0"/>
                          <a:ea typeface="Arial" charset="0"/>
                          <a:cs typeface="Arial" charset="0"/>
                        </a:rPr>
                        <a:t>п/п</a:t>
                      </a:r>
                      <a:endParaRPr lang="zh-CN" altLang="en-US" sz="1400" b="1" i="0" u="none" strike="noStrike" kern="0" cap="none" spc="0" baseline="0">
                        <a:solidFill>
                          <a:srgbClr val="4175B5"/>
                        </a:solidFill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Наименование дисциплины</a:t>
                      </a:r>
                      <a:endParaRPr lang="zh-CN" altLang="en-US" sz="1800" b="0" i="0" u="none" strike="noStrike" kern="0" cap="none" spc="0" baseline="0">
                        <a:solidFill>
                          <a:schemeClr val="tx1"/>
                        </a:solidFill>
                        <a:latin typeface="Constantia" charset="0"/>
                        <a:ea typeface="Arial" charset="0"/>
                        <a:cs typeface="Droid Sans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Calibri" charset="0"/>
                          <a:ea typeface="Arial" charset="0"/>
                          <a:cs typeface="Arial" charset="0"/>
                        </a:rPr>
                        <a:t>Оценка</a:t>
                      </a:r>
                      <a:endParaRPr lang="zh-CN" altLang="en-US" sz="1800" b="0" i="0" u="none" strike="noStrike" kern="0" cap="none" spc="0" baseline="0">
                        <a:solidFill>
                          <a:schemeClr val="tx1"/>
                        </a:solidFill>
                        <a:latin typeface="Constantia" charset="0"/>
                        <a:ea typeface="Arial" charset="0"/>
                        <a:cs typeface="Droid Sans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55218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1" i="0" u="none" strike="noStrike" kern="0" cap="none" spc="0" baseline="0">
                        <a:solidFill>
                          <a:srgbClr val="4175B5"/>
                        </a:solidFill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8 семестр</a:t>
                      </a:r>
                      <a:endParaRPr lang="zh-CN" altLang="en-US" sz="1800" b="0" i="0" u="none" strike="noStrike" kern="0" cap="none" spc="0" baseline="0">
                        <a:solidFill>
                          <a:schemeClr val="tx1"/>
                        </a:solidFill>
                        <a:latin typeface="Constantia" charset="0"/>
                        <a:ea typeface="Arial" charset="0"/>
                        <a:cs typeface="Droid Sans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 marL="68580" marR="68580" marT="0" marB="0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948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Calibri" charset="0"/>
                          <a:ea typeface="Arial" charset="0"/>
                          <a:cs typeface="Arial" charset="0"/>
                        </a:rPr>
                        <a:t>1.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2.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3.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4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5.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6.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7.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74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8.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Calibri" charset="0"/>
                          <a:ea typeface="Arial" charset="0"/>
                          <a:cs typeface="Arial" charset="0"/>
                        </a:rPr>
                        <a:t>9.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10.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800" b="0" i="0" u="none" strike="noStrike" kern="0" cap="none" spc="0" baseline="0">
                          <a:solidFill>
                            <a:schemeClr val="accent1"/>
                          </a:solidFill>
                          <a:latin typeface="Constantia" charset="0"/>
                          <a:ea typeface="Arial" charset="0"/>
                          <a:cs typeface="Droid Sans" charset="0"/>
                        </a:rPr>
                        <a:t>11.</a:t>
                      </a:r>
                      <a:endParaRPr lang="zh-CN" altLang="en-US" sz="1800" b="0" i="0" u="none" strike="noStrike" kern="0" cap="none" spc="0" baseline="0">
                        <a:solidFill>
                          <a:schemeClr val="accent1"/>
                        </a:solidFill>
                        <a:latin typeface="Constantia" charset="0"/>
                        <a:ea typeface="Arial" charset="0"/>
                        <a:cs typeface="Droid Sans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14" name="Прямоугольники"/>
          <p:cNvSpPr>
            <a:spLocks/>
          </p:cNvSpPr>
          <p:nvPr/>
        </p:nvSpPr>
        <p:spPr>
          <a:xfrm>
            <a:off x="493712" y="1714500"/>
            <a:ext cx="4983480" cy="37174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91440" tIns="45720" rIns="91440" bIns="45720" anchor="t" anchorCtr="0">
            <a:prstTxWarp prst="textNoShape">
              <a:avLst/>
            </a:prstTxWarp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b="1" i="0" u="none" strike="noStrike" kern="0" cap="none" spc="0" baseline="0">
                <a:solidFill>
                  <a:srgbClr val="4175B5"/>
                </a:solidFill>
                <a:latin typeface="Arial" charset="0"/>
                <a:ea typeface="Arial" charset="0"/>
                <a:cs typeface="Arial" charset="0"/>
              </a:rPr>
              <a:t>Оценки, полученные на экзаменах и зачетах</a:t>
            </a:r>
            <a:endParaRPr lang="zh-CN" altLang="en-US" sz="1800" b="0" i="0" u="none" strike="noStrike" kern="0" cap="none" spc="0" baseline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15" name="Изображения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</p:spTree>
    <p:extLst>
      <p:ext uri="{BB962C8B-B14F-4D97-AF65-F5344CB8AC3E}">
        <p14:creationId xmlns:p14="http://schemas.microsoft.com/office/powerpoint/2010/main" val="20600987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Прямоугольники"/>
          <p:cNvSpPr>
            <a:spLocks/>
          </p:cNvSpPr>
          <p:nvPr/>
        </p:nvSpPr>
        <p:spPr>
          <a:xfrm>
            <a:off x="753938" y="314325"/>
            <a:ext cx="11174709" cy="461664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b="1" i="0" u="none" strike="noStrike" kern="0" cap="none" spc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ВЫПОЛНЕННЫЕ КУРСОВЫЕ РАБОТЫ (ПРОЕКТЫ) ПРИ НАЛИЧИИ</a:t>
            </a:r>
            <a:endParaRPr lang="zh-CN" altLang="en-US" sz="1800" b="0" i="0" u="none" strike="noStrike" kern="0" cap="none" spc="0" baseline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7" name="Прямоугольники"/>
          <p:cNvSpPr>
            <a:spLocks/>
          </p:cNvSpPr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 cap="flat" cmpd="sng">
            <a:noFill/>
            <a:prstDash val="solid"/>
            <a:round/>
          </a:ln>
        </p:spPr>
      </p:sp>
      <p:sp>
        <p:nvSpPr>
          <p:cNvPr id="118" name="Прямоугольники"/>
          <p:cNvSpPr>
            <a:spLocks/>
          </p:cNvSpPr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25400" cap="flat" cmpd="sng">
            <a:noFill/>
            <a:prstDash val="solid"/>
            <a:round/>
          </a:ln>
        </p:spPr>
      </p:sp>
      <p:sp>
        <p:nvSpPr>
          <p:cNvPr id="119" name="Прямоугольники"/>
          <p:cNvSpPr>
            <a:spLocks/>
          </p:cNvSpPr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 w="25400" cap="flat" cmpd="sng">
            <a:noFill/>
            <a:prstDash val="solid"/>
            <a:round/>
          </a:ln>
        </p:spPr>
      </p:sp>
      <p:graphicFrame>
        <p:nvGraphicFramePr>
          <p:cNvPr id="120" name="Лист"/>
          <p:cNvGraphicFramePr>
            <a:graphicFrameLocks noGrp="1"/>
          </p:cNvGraphicFramePr>
          <p:nvPr>
            <p:extLst/>
          </p:nvPr>
        </p:nvGraphicFramePr>
        <p:xfrm>
          <a:off x="239712" y="1770361"/>
          <a:ext cx="11712574" cy="2346756"/>
        </p:xfrm>
        <a:graphic>
          <a:graphicData uri="http://schemas.openxmlformats.org/drawingml/2006/table">
            <a:tbl>
              <a:tblPr bandRow="1">
                <a:noFill/>
              </a:tblPr>
              <a:tblGrid>
                <a:gridCol w="3912069"/>
                <a:gridCol w="4824527"/>
                <a:gridCol w="2975965"/>
              </a:tblGrid>
              <a:tr h="424351">
                <a:tc>
                  <a:txBody>
                    <a:bodyPr/>
                    <a:lstStyle/>
                    <a:p>
                      <a:pPr marL="0" indent="0" algn="ctr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Arial" charset="0"/>
                          <a:ea typeface="Arial" charset="0"/>
                          <a:cs typeface="Droid Sans" charset="0"/>
                        </a:rPr>
                        <a:t>Наименование дисциплины</a:t>
                      </a:r>
                      <a:endParaRPr lang="en-US" altLang="zh-CN" sz="1400" b="0" i="0" u="none" strike="noStrike" kern="0" cap="none" spc="0" baseline="0">
                        <a:solidFill>
                          <a:schemeClr val="tx1"/>
                        </a:solidFill>
                        <a:latin typeface="Constantia" charset="0"/>
                        <a:ea typeface="Arial" charset="0"/>
                        <a:cs typeface="Droid Sans" charset="0"/>
                      </a:endParaRPr>
                    </a:p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1" i="0" u="none" strike="noStrike" kern="0" cap="none" spc="0" baseline="0">
                        <a:solidFill>
                          <a:srgbClr val="4175B5"/>
                        </a:solidFill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800" b="0" i="0" u="none" strike="noStrike" kern="0" cap="none" spc="0" baseline="0">
                          <a:solidFill>
                            <a:schemeClr val="tx1"/>
                          </a:solidFill>
                          <a:latin typeface="Constantia" charset="0"/>
                          <a:ea typeface="Arial" charset="0"/>
                          <a:cs typeface="Droid Sans" charset="0"/>
                        </a:rPr>
                        <a:t>Наименование курсовой работы (проекта)</a:t>
                      </a:r>
                      <a:endParaRPr lang="zh-CN" altLang="en-US" sz="1800" b="0" i="0" u="none" strike="noStrike" kern="0" cap="none" spc="0" baseline="0">
                        <a:solidFill>
                          <a:schemeClr val="tx1"/>
                        </a:solidFill>
                        <a:latin typeface="Constantia" charset="0"/>
                        <a:ea typeface="Arial" charset="0"/>
                        <a:cs typeface="Droid Sans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Calibri" charset="0"/>
                          <a:ea typeface="Arial" charset="0"/>
                          <a:cs typeface="Arial" charset="0"/>
                        </a:rPr>
                        <a:t>Оценка</a:t>
                      </a:r>
                      <a:endParaRPr lang="zh-CN" altLang="en-US" sz="1800" b="0" i="0" u="none" strike="noStrike" kern="0" cap="none" spc="0" baseline="0">
                        <a:solidFill>
                          <a:schemeClr val="tx1"/>
                        </a:solidFill>
                        <a:latin typeface="Constantia" charset="0"/>
                        <a:ea typeface="Arial" charset="0"/>
                        <a:cs typeface="Droid Sans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55218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1" i="0" u="none" strike="noStrike" kern="0" cap="none" spc="0" baseline="0">
                        <a:solidFill>
                          <a:srgbClr val="4175B5"/>
                        </a:solidFill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800" b="0" i="0" u="none" strike="noStrike" kern="0" cap="none" spc="0" baseline="0">
                        <a:solidFill>
                          <a:schemeClr val="tx1"/>
                        </a:solidFill>
                        <a:latin typeface="Constantia" charset="0"/>
                        <a:ea typeface="Arial" charset="0"/>
                        <a:cs typeface="Droid Sans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 marL="68580" marR="68580" marT="0" marB="0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948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Calibri" charset="0"/>
                          <a:ea typeface="Arial" charset="0"/>
                          <a:cs typeface="Arial" charset="0"/>
                        </a:rPr>
                        <a:t>1.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Calibri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800" b="0" i="0" u="none" strike="noStrike" kern="0" cap="none" spc="0" baseline="0">
                        <a:solidFill>
                          <a:schemeClr val="tx1"/>
                        </a:solidFill>
                        <a:latin typeface="Constantia" charset="0"/>
                        <a:ea typeface="Arial" charset="0"/>
                        <a:cs typeface="Droid Sans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2.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800" b="0" i="0" u="none" strike="noStrike" kern="0" cap="none" spc="0" baseline="0">
                        <a:solidFill>
                          <a:schemeClr val="tx1"/>
                        </a:solidFill>
                        <a:latin typeface="Constantia" charset="0"/>
                        <a:ea typeface="Arial" charset="0"/>
                        <a:cs typeface="Droid Sans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3.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800" b="0" i="0" u="none" strike="noStrike" kern="0" cap="none" spc="0" baseline="0">
                        <a:solidFill>
                          <a:schemeClr val="tx1"/>
                        </a:solidFill>
                        <a:latin typeface="Constantia" charset="0"/>
                        <a:ea typeface="Arial" charset="0"/>
                        <a:cs typeface="Droid Sans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6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4</a:t>
                      </a:r>
                      <a:endParaRPr lang="zh-CN" altLang="en-US" sz="1400" b="0" i="0" u="none" strike="noStrike" kern="0" cap="none" spc="0" baseline="0">
                        <a:solidFill>
                          <a:srgbClr val="4175B5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chemeClr val="tx1"/>
                        </a:solidFill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800" b="0" i="0" u="none" strike="noStrike" kern="0" cap="none" spc="0" baseline="0">
                        <a:solidFill>
                          <a:schemeClr val="tx1"/>
                        </a:solidFill>
                        <a:latin typeface="Constantia" charset="0"/>
                        <a:ea typeface="Arial" charset="0"/>
                        <a:cs typeface="Droid Sans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pic>
        <p:nvPicPr>
          <p:cNvPr id="121" name="Изображения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</p:spTree>
    <p:extLst>
      <p:ext uri="{BB962C8B-B14F-4D97-AF65-F5344CB8AC3E}">
        <p14:creationId xmlns:p14="http://schemas.microsoft.com/office/powerpoint/2010/main" val="15667816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Текстовое поле"/>
          <p:cNvSpPr>
            <a:spLocks noGrp="1"/>
          </p:cNvSpPr>
          <p:nvPr>
            <p:ph type="title"/>
          </p:nvPr>
        </p:nvSpPr>
        <p:spPr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  <a:ln w="12700" cap="flat" cmpd="sng">
            <a:noFill/>
            <a:prstDash val="solid"/>
            <a:round/>
          </a:ln>
        </p:spPr>
        <p:txBody>
          <a:bodyPr vert="horz" wrap="square" lIns="91440" tIns="45720" rIns="91440" bIns="45720" anchor="b" anchorCtr="0">
            <a:prstTxWarp prst="textNoShape">
              <a:avLst/>
            </a:prstTxWarp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3600" b="0" i="0" u="none" strike="noStrike" kern="0" cap="none" spc="0" baseline="0">
                <a:solidFill>
                  <a:schemeClr val="tx2"/>
                </a:solidFill>
                <a:latin typeface="Calibri" charset="0"/>
                <a:ea typeface="Arial" charset="0"/>
                <a:cs typeface="Lucida Sans" charset="0"/>
              </a:rPr>
              <a:t>Участие в общественно-значимых мероприятиях международного уровня</a:t>
            </a:r>
            <a:endParaRPr lang="zh-CN" altLang="en-US" sz="5000" b="0" i="0" u="none" strike="noStrike" kern="0" cap="none" spc="0" baseline="0">
              <a:solidFill>
                <a:schemeClr val="tx2"/>
              </a:solidFill>
              <a:latin typeface="Calibri" charset="0"/>
              <a:ea typeface="Arial" charset="0"/>
              <a:cs typeface="Lucida Sans" charset="0"/>
            </a:endParaRPr>
          </a:p>
        </p:txBody>
      </p:sp>
      <p:grpSp>
        <p:nvGrpSpPr>
          <p:cNvPr id="137" name="Объединение"/>
          <p:cNvGrpSpPr>
            <a:grpSpLocks/>
          </p:cNvGrpSpPr>
          <p:nvPr/>
        </p:nvGrpSpPr>
        <p:grpSpPr>
          <a:xfrm>
            <a:off x="609600" y="1945041"/>
            <a:ext cx="10972800" cy="4369679"/>
            <a:chOff x="609600" y="1945041"/>
            <a:chExt cx="10972800" cy="4369679"/>
          </a:xfrm>
        </p:grpSpPr>
        <p:sp>
          <p:nvSpPr>
            <p:cNvPr id="123" name="Прямоугольники"/>
            <p:cNvSpPr>
              <a:spLocks/>
            </p:cNvSpPr>
            <p:nvPr/>
          </p:nvSpPr>
          <p:spPr>
            <a:xfrm>
              <a:off x="609600" y="2151681"/>
              <a:ext cx="10972800" cy="352800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 cmpd="sng">
              <a:solidFill>
                <a:srgbClr val="0F6FC6"/>
              </a:solidFill>
              <a:prstDash val="solid"/>
              <a:round/>
            </a:ln>
          </p:spPr>
        </p:sp>
        <p:sp>
          <p:nvSpPr>
            <p:cNvPr id="124" name="Прямоугольник с закругленными углами"/>
            <p:cNvSpPr>
              <a:spLocks/>
            </p:cNvSpPr>
            <p:nvPr/>
          </p:nvSpPr>
          <p:spPr>
            <a:xfrm>
              <a:off x="1158240" y="1945041"/>
              <a:ext cx="7680960" cy="413280"/>
            </a:xfrm>
            <a:prstGeom prst="roundRect">
              <a:avLst>
                <a:gd name="adj" fmla="val 16666"/>
              </a:avLst>
            </a:prstGeom>
            <a:solidFill>
              <a:srgbClr val="0F6FC6"/>
            </a:solidFill>
            <a:ln w="25400" cap="flat" cmpd="sng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125" name="Прямоугольники"/>
            <p:cNvSpPr>
              <a:spLocks/>
            </p:cNvSpPr>
            <p:nvPr/>
          </p:nvSpPr>
          <p:spPr>
            <a:xfrm>
              <a:off x="609600" y="2786721"/>
              <a:ext cx="10972800" cy="352799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 cmpd="sng">
              <a:solidFill>
                <a:srgbClr val="0F6FC6"/>
              </a:solidFill>
              <a:prstDash val="solid"/>
              <a:round/>
            </a:ln>
          </p:spPr>
        </p:sp>
        <p:sp>
          <p:nvSpPr>
            <p:cNvPr id="126" name="Прямоугольник с закругленными углами"/>
            <p:cNvSpPr>
              <a:spLocks/>
            </p:cNvSpPr>
            <p:nvPr/>
          </p:nvSpPr>
          <p:spPr>
            <a:xfrm>
              <a:off x="1158240" y="2580081"/>
              <a:ext cx="7680960" cy="413280"/>
            </a:xfrm>
            <a:prstGeom prst="roundRect">
              <a:avLst>
                <a:gd name="adj" fmla="val 16666"/>
              </a:avLst>
            </a:prstGeom>
            <a:solidFill>
              <a:srgbClr val="0F6FC6"/>
            </a:solidFill>
            <a:ln w="25400" cap="flat" cmpd="sng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127" name="Прямоугольники"/>
            <p:cNvSpPr>
              <a:spLocks/>
            </p:cNvSpPr>
            <p:nvPr/>
          </p:nvSpPr>
          <p:spPr>
            <a:xfrm>
              <a:off x="609600" y="3421761"/>
              <a:ext cx="10972800" cy="352799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 cmpd="sng">
              <a:solidFill>
                <a:srgbClr val="0F6FC6"/>
              </a:solidFill>
              <a:prstDash val="solid"/>
              <a:round/>
            </a:ln>
          </p:spPr>
        </p:sp>
        <p:sp>
          <p:nvSpPr>
            <p:cNvPr id="128" name="Прямоугольник с закругленными углами"/>
            <p:cNvSpPr>
              <a:spLocks/>
            </p:cNvSpPr>
            <p:nvPr/>
          </p:nvSpPr>
          <p:spPr>
            <a:xfrm>
              <a:off x="1158240" y="3215121"/>
              <a:ext cx="7680960" cy="413280"/>
            </a:xfrm>
            <a:prstGeom prst="roundRect">
              <a:avLst>
                <a:gd name="adj" fmla="val 16666"/>
              </a:avLst>
            </a:prstGeom>
            <a:solidFill>
              <a:srgbClr val="0F6FC6"/>
            </a:solidFill>
            <a:ln w="25400" cap="flat" cmpd="sng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129" name="Прямоугольники"/>
            <p:cNvSpPr>
              <a:spLocks/>
            </p:cNvSpPr>
            <p:nvPr/>
          </p:nvSpPr>
          <p:spPr>
            <a:xfrm>
              <a:off x="609600" y="4056801"/>
              <a:ext cx="10972800" cy="352800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 cmpd="sng">
              <a:solidFill>
                <a:srgbClr val="0F6FC6"/>
              </a:solidFill>
              <a:prstDash val="solid"/>
              <a:round/>
            </a:ln>
          </p:spPr>
        </p:sp>
        <p:sp>
          <p:nvSpPr>
            <p:cNvPr id="130" name="Прямоугольник с закругленными углами"/>
            <p:cNvSpPr>
              <a:spLocks/>
            </p:cNvSpPr>
            <p:nvPr/>
          </p:nvSpPr>
          <p:spPr>
            <a:xfrm>
              <a:off x="1158240" y="3850160"/>
              <a:ext cx="7680960" cy="413280"/>
            </a:xfrm>
            <a:prstGeom prst="roundRect">
              <a:avLst>
                <a:gd name="adj" fmla="val 16666"/>
              </a:avLst>
            </a:prstGeom>
            <a:solidFill>
              <a:srgbClr val="0F6FC6"/>
            </a:solidFill>
            <a:ln w="25400" cap="flat" cmpd="sng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131" name="Прямоугольники"/>
            <p:cNvSpPr>
              <a:spLocks/>
            </p:cNvSpPr>
            <p:nvPr/>
          </p:nvSpPr>
          <p:spPr>
            <a:xfrm>
              <a:off x="609600" y="4691841"/>
              <a:ext cx="10972800" cy="352799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 cmpd="sng">
              <a:solidFill>
                <a:srgbClr val="0F6FC6"/>
              </a:solidFill>
              <a:prstDash val="solid"/>
              <a:round/>
            </a:ln>
          </p:spPr>
        </p:sp>
        <p:sp>
          <p:nvSpPr>
            <p:cNvPr id="132" name="Прямоугольник с закругленными углами"/>
            <p:cNvSpPr>
              <a:spLocks/>
            </p:cNvSpPr>
            <p:nvPr/>
          </p:nvSpPr>
          <p:spPr>
            <a:xfrm>
              <a:off x="1158240" y="4485201"/>
              <a:ext cx="7680960" cy="413280"/>
            </a:xfrm>
            <a:prstGeom prst="roundRect">
              <a:avLst>
                <a:gd name="adj" fmla="val 16666"/>
              </a:avLst>
            </a:prstGeom>
            <a:solidFill>
              <a:srgbClr val="0F6FC6"/>
            </a:solidFill>
            <a:ln w="25400" cap="flat" cmpd="sng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133" name="Прямоугольники"/>
            <p:cNvSpPr>
              <a:spLocks/>
            </p:cNvSpPr>
            <p:nvPr/>
          </p:nvSpPr>
          <p:spPr>
            <a:xfrm>
              <a:off x="609600" y="5326881"/>
              <a:ext cx="10972800" cy="352799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 cmpd="sng">
              <a:solidFill>
                <a:srgbClr val="0F6FC6"/>
              </a:solidFill>
              <a:prstDash val="solid"/>
              <a:round/>
            </a:ln>
          </p:spPr>
        </p:sp>
        <p:sp>
          <p:nvSpPr>
            <p:cNvPr id="134" name="Прямоугольник с закругленными углами"/>
            <p:cNvSpPr>
              <a:spLocks/>
            </p:cNvSpPr>
            <p:nvPr/>
          </p:nvSpPr>
          <p:spPr>
            <a:xfrm>
              <a:off x="1090087" y="5127862"/>
              <a:ext cx="7819524" cy="413280"/>
            </a:xfrm>
            <a:prstGeom prst="roundRect">
              <a:avLst>
                <a:gd name="adj" fmla="val 16666"/>
              </a:avLst>
            </a:prstGeom>
            <a:solidFill>
              <a:srgbClr val="0F6FC6"/>
            </a:solidFill>
            <a:ln w="25400" cap="flat" cmpd="sng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135" name="Прямоугольники"/>
            <p:cNvSpPr>
              <a:spLocks/>
            </p:cNvSpPr>
            <p:nvPr/>
          </p:nvSpPr>
          <p:spPr>
            <a:xfrm>
              <a:off x="609600" y="5961921"/>
              <a:ext cx="10972800" cy="352799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 cmpd="sng">
              <a:solidFill>
                <a:srgbClr val="0F6FC6"/>
              </a:solidFill>
              <a:prstDash val="solid"/>
              <a:round/>
            </a:ln>
          </p:spPr>
        </p:sp>
        <p:sp>
          <p:nvSpPr>
            <p:cNvPr id="136" name="Прямоугольник с закругленными углами"/>
            <p:cNvSpPr>
              <a:spLocks/>
            </p:cNvSpPr>
            <p:nvPr/>
          </p:nvSpPr>
          <p:spPr>
            <a:xfrm>
              <a:off x="1158240" y="5755280"/>
              <a:ext cx="7680960" cy="413280"/>
            </a:xfrm>
            <a:prstGeom prst="roundRect">
              <a:avLst>
                <a:gd name="adj" fmla="val 16666"/>
              </a:avLst>
            </a:prstGeom>
            <a:solidFill>
              <a:srgbClr val="0F6FC6"/>
            </a:solidFill>
            <a:ln w="25400" cap="flat" cmpd="sng">
              <a:solidFill>
                <a:srgbClr val="FFFFFF"/>
              </a:solidFill>
              <a:prstDash val="solid"/>
              <a:round/>
            </a:ln>
          </p:spPr>
        </p:sp>
      </p:grpSp>
      <p:pic>
        <p:nvPicPr>
          <p:cNvPr id="138" name="Изображения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37395" y="-10689"/>
            <a:ext cx="1195635" cy="119563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</p:spTree>
    <p:extLst>
      <p:ext uri="{BB962C8B-B14F-4D97-AF65-F5344CB8AC3E}">
        <p14:creationId xmlns:p14="http://schemas.microsoft.com/office/powerpoint/2010/main" val="16073834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Текстовое поле"/>
          <p:cNvSpPr>
            <a:spLocks noGrp="1"/>
          </p:cNvSpPr>
          <p:nvPr>
            <p:ph type="title"/>
          </p:nvPr>
        </p:nvSpPr>
        <p:spPr>
          <a:xfrm>
            <a:off x="838200" y="365124"/>
            <a:ext cx="10515600" cy="1460499"/>
          </a:xfrm>
          <a:prstGeom prst="rect">
            <a:avLst/>
          </a:prstGeom>
          <a:solidFill>
            <a:srgbClr val="5B9BD5"/>
          </a:solidFill>
          <a:ln w="12700" cap="flat" cmpd="sng">
            <a:noFill/>
            <a:prstDash val="solid"/>
            <a:round/>
          </a:ln>
        </p:spPr>
        <p:txBody>
          <a:bodyPr vert="horz" wrap="square" lIns="91440" tIns="45720" rIns="91440" bIns="45720" anchor="b" anchorCtr="0">
            <a:prstTxWarp prst="textNoShape">
              <a:avLst/>
            </a:prstTxWarp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3600" b="0" i="0" u="none" strike="noStrike" kern="0" cap="none" spc="0" baseline="0">
                <a:solidFill>
                  <a:schemeClr val="tx2"/>
                </a:solidFill>
                <a:latin typeface="Calibri" charset="0"/>
                <a:ea typeface="Arial" charset="0"/>
                <a:cs typeface="Lucida Sans" charset="0"/>
              </a:rPr>
              <a:t>Участие в общественно-значимых мероприятиях всероссийского уровня</a:t>
            </a:r>
            <a:endParaRPr lang="zh-CN" altLang="en-US" sz="5000" b="0" i="0" u="none" strike="noStrike" kern="0" cap="none" spc="0" baseline="0">
              <a:solidFill>
                <a:schemeClr val="tx2"/>
              </a:solidFill>
              <a:latin typeface="Calibri" charset="0"/>
              <a:ea typeface="Arial" charset="0"/>
              <a:cs typeface="Lucida Sans" charset="0"/>
            </a:endParaRPr>
          </a:p>
        </p:txBody>
      </p:sp>
      <p:grpSp>
        <p:nvGrpSpPr>
          <p:cNvPr id="154" name="Объединение"/>
          <p:cNvGrpSpPr>
            <a:grpSpLocks/>
          </p:cNvGrpSpPr>
          <p:nvPr/>
        </p:nvGrpSpPr>
        <p:grpSpPr>
          <a:xfrm>
            <a:off x="609600" y="1945041"/>
            <a:ext cx="10972800" cy="4369679"/>
            <a:chOff x="609600" y="1945041"/>
            <a:chExt cx="10972800" cy="4369679"/>
          </a:xfrm>
        </p:grpSpPr>
        <p:sp>
          <p:nvSpPr>
            <p:cNvPr id="140" name="Прямоугольники"/>
            <p:cNvSpPr>
              <a:spLocks/>
            </p:cNvSpPr>
            <p:nvPr/>
          </p:nvSpPr>
          <p:spPr>
            <a:xfrm>
              <a:off x="609600" y="2151681"/>
              <a:ext cx="10972800" cy="352800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 cmpd="sng">
              <a:solidFill>
                <a:srgbClr val="0F6FC6"/>
              </a:solidFill>
              <a:prstDash val="solid"/>
              <a:round/>
            </a:ln>
          </p:spPr>
        </p:sp>
        <p:sp>
          <p:nvSpPr>
            <p:cNvPr id="141" name="Прямоугольник с закругленными углами"/>
            <p:cNvSpPr>
              <a:spLocks/>
            </p:cNvSpPr>
            <p:nvPr/>
          </p:nvSpPr>
          <p:spPr>
            <a:xfrm>
              <a:off x="1158240" y="1945041"/>
              <a:ext cx="7680960" cy="413280"/>
            </a:xfrm>
            <a:prstGeom prst="roundRect">
              <a:avLst>
                <a:gd name="adj" fmla="val 16666"/>
              </a:avLst>
            </a:prstGeom>
            <a:solidFill>
              <a:srgbClr val="0F6FC6"/>
            </a:solidFill>
            <a:ln w="25400" cap="flat" cmpd="sng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142" name="Прямоугольники"/>
            <p:cNvSpPr>
              <a:spLocks/>
            </p:cNvSpPr>
            <p:nvPr/>
          </p:nvSpPr>
          <p:spPr>
            <a:xfrm>
              <a:off x="609600" y="2786721"/>
              <a:ext cx="10972800" cy="352799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 cmpd="sng">
              <a:solidFill>
                <a:srgbClr val="0F6FC6"/>
              </a:solidFill>
              <a:prstDash val="solid"/>
              <a:round/>
            </a:ln>
          </p:spPr>
        </p:sp>
        <p:sp>
          <p:nvSpPr>
            <p:cNvPr id="143" name="Прямоугольник с закругленными углами"/>
            <p:cNvSpPr>
              <a:spLocks/>
            </p:cNvSpPr>
            <p:nvPr/>
          </p:nvSpPr>
          <p:spPr>
            <a:xfrm>
              <a:off x="1158240" y="2580081"/>
              <a:ext cx="7680960" cy="413280"/>
            </a:xfrm>
            <a:prstGeom prst="roundRect">
              <a:avLst>
                <a:gd name="adj" fmla="val 16666"/>
              </a:avLst>
            </a:prstGeom>
            <a:solidFill>
              <a:srgbClr val="0F6FC6"/>
            </a:solidFill>
            <a:ln w="25400" cap="flat" cmpd="sng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144" name="Прямоугольники"/>
            <p:cNvSpPr>
              <a:spLocks/>
            </p:cNvSpPr>
            <p:nvPr/>
          </p:nvSpPr>
          <p:spPr>
            <a:xfrm>
              <a:off x="609600" y="3421761"/>
              <a:ext cx="10972800" cy="352799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 cmpd="sng">
              <a:solidFill>
                <a:srgbClr val="0F6FC6"/>
              </a:solidFill>
              <a:prstDash val="solid"/>
              <a:round/>
            </a:ln>
          </p:spPr>
        </p:sp>
        <p:sp>
          <p:nvSpPr>
            <p:cNvPr id="145" name="Прямоугольник с закругленными углами"/>
            <p:cNvSpPr>
              <a:spLocks/>
            </p:cNvSpPr>
            <p:nvPr/>
          </p:nvSpPr>
          <p:spPr>
            <a:xfrm>
              <a:off x="1158240" y="3215121"/>
              <a:ext cx="7680960" cy="413280"/>
            </a:xfrm>
            <a:prstGeom prst="roundRect">
              <a:avLst>
                <a:gd name="adj" fmla="val 16666"/>
              </a:avLst>
            </a:prstGeom>
            <a:solidFill>
              <a:srgbClr val="0F6FC6"/>
            </a:solidFill>
            <a:ln w="25400" cap="flat" cmpd="sng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146" name="Прямоугольники"/>
            <p:cNvSpPr>
              <a:spLocks/>
            </p:cNvSpPr>
            <p:nvPr/>
          </p:nvSpPr>
          <p:spPr>
            <a:xfrm>
              <a:off x="609600" y="4056801"/>
              <a:ext cx="10972800" cy="352800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 cmpd="sng">
              <a:solidFill>
                <a:srgbClr val="0F6FC6"/>
              </a:solidFill>
              <a:prstDash val="solid"/>
              <a:round/>
            </a:ln>
          </p:spPr>
        </p:sp>
        <p:sp>
          <p:nvSpPr>
            <p:cNvPr id="147" name="Прямоугольник с закругленными углами"/>
            <p:cNvSpPr>
              <a:spLocks/>
            </p:cNvSpPr>
            <p:nvPr/>
          </p:nvSpPr>
          <p:spPr>
            <a:xfrm>
              <a:off x="1158240" y="3850160"/>
              <a:ext cx="7680960" cy="413280"/>
            </a:xfrm>
            <a:prstGeom prst="roundRect">
              <a:avLst>
                <a:gd name="adj" fmla="val 16666"/>
              </a:avLst>
            </a:prstGeom>
            <a:solidFill>
              <a:srgbClr val="0F6FC6"/>
            </a:solidFill>
            <a:ln w="25400" cap="flat" cmpd="sng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148" name="Прямоугольники"/>
            <p:cNvSpPr>
              <a:spLocks/>
            </p:cNvSpPr>
            <p:nvPr/>
          </p:nvSpPr>
          <p:spPr>
            <a:xfrm>
              <a:off x="609600" y="4691841"/>
              <a:ext cx="10972800" cy="352799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 cmpd="sng">
              <a:solidFill>
                <a:srgbClr val="0F6FC6"/>
              </a:solidFill>
              <a:prstDash val="solid"/>
              <a:round/>
            </a:ln>
          </p:spPr>
        </p:sp>
        <p:sp>
          <p:nvSpPr>
            <p:cNvPr id="149" name="Прямоугольник с закругленными углами"/>
            <p:cNvSpPr>
              <a:spLocks/>
            </p:cNvSpPr>
            <p:nvPr/>
          </p:nvSpPr>
          <p:spPr>
            <a:xfrm>
              <a:off x="1158240" y="4485201"/>
              <a:ext cx="7680960" cy="413280"/>
            </a:xfrm>
            <a:prstGeom prst="roundRect">
              <a:avLst>
                <a:gd name="adj" fmla="val 16666"/>
              </a:avLst>
            </a:prstGeom>
            <a:solidFill>
              <a:srgbClr val="0F6FC6"/>
            </a:solidFill>
            <a:ln w="25400" cap="flat" cmpd="sng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150" name="Прямоугольники"/>
            <p:cNvSpPr>
              <a:spLocks/>
            </p:cNvSpPr>
            <p:nvPr/>
          </p:nvSpPr>
          <p:spPr>
            <a:xfrm>
              <a:off x="609600" y="5326881"/>
              <a:ext cx="10972800" cy="352799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 cmpd="sng">
              <a:solidFill>
                <a:srgbClr val="0F6FC6"/>
              </a:solidFill>
              <a:prstDash val="solid"/>
              <a:round/>
            </a:ln>
          </p:spPr>
        </p:sp>
        <p:sp>
          <p:nvSpPr>
            <p:cNvPr id="151" name="Прямоугольник с закругленными углами"/>
            <p:cNvSpPr>
              <a:spLocks/>
            </p:cNvSpPr>
            <p:nvPr/>
          </p:nvSpPr>
          <p:spPr>
            <a:xfrm>
              <a:off x="1090087" y="5127862"/>
              <a:ext cx="7819524" cy="413280"/>
            </a:xfrm>
            <a:prstGeom prst="roundRect">
              <a:avLst>
                <a:gd name="adj" fmla="val 16666"/>
              </a:avLst>
            </a:prstGeom>
            <a:solidFill>
              <a:srgbClr val="0F6FC6"/>
            </a:solidFill>
            <a:ln w="25400" cap="flat" cmpd="sng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152" name="Прямоугольники"/>
            <p:cNvSpPr>
              <a:spLocks/>
            </p:cNvSpPr>
            <p:nvPr/>
          </p:nvSpPr>
          <p:spPr>
            <a:xfrm>
              <a:off x="609600" y="5961921"/>
              <a:ext cx="10972800" cy="352799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 cmpd="sng">
              <a:solidFill>
                <a:srgbClr val="0F6FC6"/>
              </a:solidFill>
              <a:prstDash val="solid"/>
              <a:round/>
            </a:ln>
          </p:spPr>
        </p:sp>
        <p:sp>
          <p:nvSpPr>
            <p:cNvPr id="153" name="Прямоугольник с закругленными углами"/>
            <p:cNvSpPr>
              <a:spLocks/>
            </p:cNvSpPr>
            <p:nvPr/>
          </p:nvSpPr>
          <p:spPr>
            <a:xfrm>
              <a:off x="1158240" y="5755280"/>
              <a:ext cx="7680960" cy="413280"/>
            </a:xfrm>
            <a:prstGeom prst="roundRect">
              <a:avLst>
                <a:gd name="adj" fmla="val 16666"/>
              </a:avLst>
            </a:prstGeom>
            <a:solidFill>
              <a:srgbClr val="0F6FC6"/>
            </a:solidFill>
            <a:ln w="25400" cap="flat" cmpd="sng">
              <a:solidFill>
                <a:srgbClr val="FFFFFF"/>
              </a:solidFill>
              <a:prstDash val="solid"/>
              <a:round/>
            </a:ln>
          </p:spPr>
        </p:sp>
      </p:grpSp>
      <p:pic>
        <p:nvPicPr>
          <p:cNvPr id="155" name="Изображения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4772"/>
            <a:ext cx="967012" cy="967012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</p:spTree>
    <p:extLst>
      <p:ext uri="{BB962C8B-B14F-4D97-AF65-F5344CB8AC3E}">
        <p14:creationId xmlns:p14="http://schemas.microsoft.com/office/powerpoint/2010/main" val="18290928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Текстовое поле"/>
          <p:cNvSpPr>
            <a:spLocks noGrp="1"/>
          </p:cNvSpPr>
          <p:nvPr>
            <p:ph type="title"/>
          </p:nvPr>
        </p:nvSpPr>
        <p:spPr>
          <a:xfrm>
            <a:off x="609600" y="365124"/>
            <a:ext cx="10515600" cy="1460499"/>
          </a:xfrm>
          <a:prstGeom prst="rect">
            <a:avLst/>
          </a:prstGeom>
          <a:solidFill>
            <a:srgbClr val="5B9BD5"/>
          </a:solidFill>
          <a:ln w="12700" cap="flat" cmpd="sng">
            <a:noFill/>
            <a:prstDash val="solid"/>
            <a:round/>
          </a:ln>
        </p:spPr>
        <p:txBody>
          <a:bodyPr vert="horz" wrap="square" lIns="91440" tIns="45720" rIns="91440" bIns="45720" anchor="b" anchorCtr="0">
            <a:prstTxWarp prst="textNoShape">
              <a:avLst/>
            </a:prstTxWarp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3600" b="0" i="0" u="none" strike="noStrike" kern="0" cap="none" spc="0" baseline="0">
                <a:solidFill>
                  <a:schemeClr val="tx2"/>
                </a:solidFill>
                <a:latin typeface="Calibri" charset="0"/>
                <a:ea typeface="Arial" charset="0"/>
                <a:cs typeface="Lucida Sans" charset="0"/>
              </a:rPr>
              <a:t>Участие в общественно-значимых мероприятиях республиканского уровня</a:t>
            </a:r>
            <a:endParaRPr lang="zh-CN" altLang="en-US" sz="5000" b="0" i="0" u="none" strike="noStrike" kern="0" cap="none" spc="0" baseline="0">
              <a:solidFill>
                <a:schemeClr val="tx2"/>
              </a:solidFill>
              <a:latin typeface="Calibri" charset="0"/>
              <a:ea typeface="Arial" charset="0"/>
              <a:cs typeface="Lucida Sans" charset="0"/>
            </a:endParaRPr>
          </a:p>
        </p:txBody>
      </p:sp>
      <p:grpSp>
        <p:nvGrpSpPr>
          <p:cNvPr id="171" name="Объединение"/>
          <p:cNvGrpSpPr>
            <a:grpSpLocks/>
          </p:cNvGrpSpPr>
          <p:nvPr/>
        </p:nvGrpSpPr>
        <p:grpSpPr>
          <a:xfrm>
            <a:off x="609600" y="1945041"/>
            <a:ext cx="10972800" cy="4369679"/>
            <a:chOff x="609600" y="1945041"/>
            <a:chExt cx="10972800" cy="4369679"/>
          </a:xfrm>
        </p:grpSpPr>
        <p:sp>
          <p:nvSpPr>
            <p:cNvPr id="157" name="Прямоугольники"/>
            <p:cNvSpPr>
              <a:spLocks/>
            </p:cNvSpPr>
            <p:nvPr/>
          </p:nvSpPr>
          <p:spPr>
            <a:xfrm>
              <a:off x="609600" y="2151681"/>
              <a:ext cx="10972800" cy="352800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 cmpd="sng">
              <a:solidFill>
                <a:srgbClr val="0F6FC6"/>
              </a:solidFill>
              <a:prstDash val="solid"/>
              <a:round/>
            </a:ln>
          </p:spPr>
        </p:sp>
        <p:sp>
          <p:nvSpPr>
            <p:cNvPr id="158" name="Прямоугольник с закругленными углами"/>
            <p:cNvSpPr>
              <a:spLocks/>
            </p:cNvSpPr>
            <p:nvPr/>
          </p:nvSpPr>
          <p:spPr>
            <a:xfrm>
              <a:off x="1158240" y="1945041"/>
              <a:ext cx="7680960" cy="413280"/>
            </a:xfrm>
            <a:prstGeom prst="roundRect">
              <a:avLst>
                <a:gd name="adj" fmla="val 16666"/>
              </a:avLst>
            </a:prstGeom>
            <a:solidFill>
              <a:srgbClr val="0F6FC6"/>
            </a:solidFill>
            <a:ln w="25400" cap="flat" cmpd="sng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159" name="Прямоугольники"/>
            <p:cNvSpPr>
              <a:spLocks/>
            </p:cNvSpPr>
            <p:nvPr/>
          </p:nvSpPr>
          <p:spPr>
            <a:xfrm>
              <a:off x="609600" y="2786721"/>
              <a:ext cx="10972800" cy="352799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 cmpd="sng">
              <a:solidFill>
                <a:srgbClr val="0F6FC6"/>
              </a:solidFill>
              <a:prstDash val="solid"/>
              <a:round/>
            </a:ln>
          </p:spPr>
        </p:sp>
        <p:sp>
          <p:nvSpPr>
            <p:cNvPr id="160" name="Прямоугольник с закругленными углами"/>
            <p:cNvSpPr>
              <a:spLocks/>
            </p:cNvSpPr>
            <p:nvPr/>
          </p:nvSpPr>
          <p:spPr>
            <a:xfrm>
              <a:off x="1158240" y="2580081"/>
              <a:ext cx="7680960" cy="413280"/>
            </a:xfrm>
            <a:prstGeom prst="roundRect">
              <a:avLst>
                <a:gd name="adj" fmla="val 16666"/>
              </a:avLst>
            </a:prstGeom>
            <a:solidFill>
              <a:srgbClr val="0F6FC6"/>
            </a:solidFill>
            <a:ln w="25400" cap="flat" cmpd="sng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161" name="Прямоугольники"/>
            <p:cNvSpPr>
              <a:spLocks/>
            </p:cNvSpPr>
            <p:nvPr/>
          </p:nvSpPr>
          <p:spPr>
            <a:xfrm>
              <a:off x="609600" y="3421761"/>
              <a:ext cx="10972800" cy="352799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 cmpd="sng">
              <a:solidFill>
                <a:srgbClr val="0F6FC6"/>
              </a:solidFill>
              <a:prstDash val="solid"/>
              <a:round/>
            </a:ln>
          </p:spPr>
        </p:sp>
        <p:sp>
          <p:nvSpPr>
            <p:cNvPr id="162" name="Прямоугольник с закругленными углами"/>
            <p:cNvSpPr>
              <a:spLocks/>
            </p:cNvSpPr>
            <p:nvPr/>
          </p:nvSpPr>
          <p:spPr>
            <a:xfrm>
              <a:off x="1158240" y="3215121"/>
              <a:ext cx="7680960" cy="413280"/>
            </a:xfrm>
            <a:prstGeom prst="roundRect">
              <a:avLst>
                <a:gd name="adj" fmla="val 16666"/>
              </a:avLst>
            </a:prstGeom>
            <a:solidFill>
              <a:srgbClr val="0F6FC6"/>
            </a:solidFill>
            <a:ln w="25400" cap="flat" cmpd="sng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163" name="Прямоугольники"/>
            <p:cNvSpPr>
              <a:spLocks/>
            </p:cNvSpPr>
            <p:nvPr/>
          </p:nvSpPr>
          <p:spPr>
            <a:xfrm>
              <a:off x="609600" y="4056801"/>
              <a:ext cx="10972800" cy="352800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 cmpd="sng">
              <a:solidFill>
                <a:srgbClr val="0F6FC6"/>
              </a:solidFill>
              <a:prstDash val="solid"/>
              <a:round/>
            </a:ln>
          </p:spPr>
        </p:sp>
        <p:sp>
          <p:nvSpPr>
            <p:cNvPr id="164" name="Прямоугольник с закругленными углами"/>
            <p:cNvSpPr>
              <a:spLocks/>
            </p:cNvSpPr>
            <p:nvPr/>
          </p:nvSpPr>
          <p:spPr>
            <a:xfrm>
              <a:off x="1158240" y="3850160"/>
              <a:ext cx="7680960" cy="413280"/>
            </a:xfrm>
            <a:prstGeom prst="roundRect">
              <a:avLst>
                <a:gd name="adj" fmla="val 16666"/>
              </a:avLst>
            </a:prstGeom>
            <a:solidFill>
              <a:srgbClr val="0F6FC6"/>
            </a:solidFill>
            <a:ln w="25400" cap="flat" cmpd="sng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165" name="Прямоугольники"/>
            <p:cNvSpPr>
              <a:spLocks/>
            </p:cNvSpPr>
            <p:nvPr/>
          </p:nvSpPr>
          <p:spPr>
            <a:xfrm>
              <a:off x="609600" y="4691841"/>
              <a:ext cx="10972800" cy="352799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 cmpd="sng">
              <a:solidFill>
                <a:srgbClr val="0F6FC6"/>
              </a:solidFill>
              <a:prstDash val="solid"/>
              <a:round/>
            </a:ln>
          </p:spPr>
        </p:sp>
        <p:sp>
          <p:nvSpPr>
            <p:cNvPr id="166" name="Прямоугольник с закругленными углами"/>
            <p:cNvSpPr>
              <a:spLocks/>
            </p:cNvSpPr>
            <p:nvPr/>
          </p:nvSpPr>
          <p:spPr>
            <a:xfrm>
              <a:off x="1158240" y="4485201"/>
              <a:ext cx="7680960" cy="413280"/>
            </a:xfrm>
            <a:prstGeom prst="roundRect">
              <a:avLst>
                <a:gd name="adj" fmla="val 16666"/>
              </a:avLst>
            </a:prstGeom>
            <a:solidFill>
              <a:srgbClr val="0F6FC6"/>
            </a:solidFill>
            <a:ln w="25400" cap="flat" cmpd="sng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167" name="Прямоугольники"/>
            <p:cNvSpPr>
              <a:spLocks/>
            </p:cNvSpPr>
            <p:nvPr/>
          </p:nvSpPr>
          <p:spPr>
            <a:xfrm>
              <a:off x="609600" y="5326881"/>
              <a:ext cx="10972800" cy="352799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 cmpd="sng">
              <a:solidFill>
                <a:srgbClr val="0F6FC6"/>
              </a:solidFill>
              <a:prstDash val="solid"/>
              <a:round/>
            </a:ln>
          </p:spPr>
        </p:sp>
        <p:sp>
          <p:nvSpPr>
            <p:cNvPr id="168" name="Прямоугольник с закругленными углами"/>
            <p:cNvSpPr>
              <a:spLocks/>
            </p:cNvSpPr>
            <p:nvPr/>
          </p:nvSpPr>
          <p:spPr>
            <a:xfrm>
              <a:off x="1090087" y="5127862"/>
              <a:ext cx="7819524" cy="413280"/>
            </a:xfrm>
            <a:prstGeom prst="roundRect">
              <a:avLst>
                <a:gd name="adj" fmla="val 16666"/>
              </a:avLst>
            </a:prstGeom>
            <a:solidFill>
              <a:srgbClr val="0F6FC6"/>
            </a:solidFill>
            <a:ln w="25400" cap="flat" cmpd="sng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169" name="Прямоугольники"/>
            <p:cNvSpPr>
              <a:spLocks/>
            </p:cNvSpPr>
            <p:nvPr/>
          </p:nvSpPr>
          <p:spPr>
            <a:xfrm>
              <a:off x="609600" y="5961921"/>
              <a:ext cx="10972800" cy="352799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 cmpd="sng">
              <a:solidFill>
                <a:srgbClr val="0F6FC6"/>
              </a:solidFill>
              <a:prstDash val="solid"/>
              <a:round/>
            </a:ln>
          </p:spPr>
        </p:sp>
        <p:sp>
          <p:nvSpPr>
            <p:cNvPr id="170" name="Прямоугольник с закругленными углами"/>
            <p:cNvSpPr>
              <a:spLocks/>
            </p:cNvSpPr>
            <p:nvPr/>
          </p:nvSpPr>
          <p:spPr>
            <a:xfrm>
              <a:off x="1158240" y="5755280"/>
              <a:ext cx="7680960" cy="413280"/>
            </a:xfrm>
            <a:prstGeom prst="roundRect">
              <a:avLst>
                <a:gd name="adj" fmla="val 16666"/>
              </a:avLst>
            </a:prstGeom>
            <a:solidFill>
              <a:srgbClr val="0F6FC6"/>
            </a:solidFill>
            <a:ln w="25400" cap="flat" cmpd="sng">
              <a:solidFill>
                <a:srgbClr val="FFFFFF"/>
              </a:solidFill>
              <a:prstDash val="solid"/>
              <a:round/>
            </a:ln>
          </p:spPr>
        </p:sp>
      </p:grpSp>
      <p:pic>
        <p:nvPicPr>
          <p:cNvPr id="172" name="Изображения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" y="-26979"/>
            <a:ext cx="983432" cy="983432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</p:spTree>
    <p:extLst>
      <p:ext uri="{BB962C8B-B14F-4D97-AF65-F5344CB8AC3E}">
        <p14:creationId xmlns:p14="http://schemas.microsoft.com/office/powerpoint/2010/main" val="6104951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Прямоугольники"/>
          <p:cNvSpPr>
            <a:spLocks/>
          </p:cNvSpPr>
          <p:nvPr/>
        </p:nvSpPr>
        <p:spPr>
          <a:xfrm>
            <a:off x="1781175" y="271463"/>
            <a:ext cx="8626475" cy="461961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91440" tIns="45720" rIns="91440" bIns="45720" anchor="t" anchorCtr="0">
            <a:prstTxWarp prst="textNoShape">
              <a:avLst/>
            </a:prstTxWarp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b="1" i="0" u="none" strike="noStrike" kern="0" cap="none" spc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УЧАСТИЕ В НАУЧНО-ПРАКТИЧЕСКИХ КОНФЕРЕНЦИЯХ</a:t>
            </a:r>
            <a:endParaRPr lang="zh-CN" altLang="en-US" sz="1800" b="0" i="0" u="none" strike="noStrike" kern="0" cap="none" spc="0" baseline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74" name="Прямоугольники"/>
          <p:cNvSpPr>
            <a:spLocks/>
          </p:cNvSpPr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 cap="flat" cmpd="sng">
            <a:noFill/>
            <a:prstDash val="solid"/>
            <a:round/>
          </a:ln>
        </p:spPr>
      </p:sp>
      <p:sp>
        <p:nvSpPr>
          <p:cNvPr id="175" name="Прямоугольники"/>
          <p:cNvSpPr>
            <a:spLocks/>
          </p:cNvSpPr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25400" cap="flat" cmpd="sng">
            <a:noFill/>
            <a:prstDash val="solid"/>
            <a:round/>
          </a:ln>
        </p:spPr>
      </p:sp>
      <p:sp>
        <p:nvSpPr>
          <p:cNvPr id="176" name="Прямоугольники"/>
          <p:cNvSpPr>
            <a:spLocks/>
          </p:cNvSpPr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 w="25400" cap="flat" cmpd="sng">
            <a:noFill/>
            <a:prstDash val="solid"/>
            <a:round/>
          </a:ln>
        </p:spPr>
      </p:sp>
      <p:sp>
        <p:nvSpPr>
          <p:cNvPr id="177" name="Прямоугольники"/>
          <p:cNvSpPr>
            <a:spLocks/>
          </p:cNvSpPr>
          <p:nvPr/>
        </p:nvSpPr>
        <p:spPr>
          <a:xfrm>
            <a:off x="195263" y="1709738"/>
            <a:ext cx="11798300" cy="763586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</a:ln>
        </p:spPr>
      </p:sp>
      <p:sp>
        <p:nvSpPr>
          <p:cNvPr id="178" name="Прямоугольники"/>
          <p:cNvSpPr>
            <a:spLocks/>
          </p:cNvSpPr>
          <p:nvPr/>
        </p:nvSpPr>
        <p:spPr>
          <a:xfrm>
            <a:off x="385762" y="1763713"/>
            <a:ext cx="11426825" cy="646111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b="0" i="1" u="none" strike="noStrike" kern="0" cap="none" spc="0" baseline="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rPr>
              <a:t>Основные тезисы работы были представлены на</a:t>
            </a:r>
            <a:endParaRPr lang="en-US" altLang="zh-CN" sz="1800" b="0" i="0" u="none" strike="noStrike" kern="0" cap="none" spc="0" baseline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b="0" i="1" u="none" strike="noStrike" kern="0" cap="none" spc="0" baseline="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rPr>
              <a:t>научно-практических конференциях:</a:t>
            </a:r>
            <a:endParaRPr lang="zh-CN" altLang="en-US" sz="1800" b="0" i="0" u="none" strike="noStrike" kern="0" cap="none" spc="0" baseline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graphicFrame>
        <p:nvGraphicFramePr>
          <p:cNvPr id="179" name="Лист"/>
          <p:cNvGraphicFramePr>
            <a:graphicFrameLocks noGrp="1"/>
          </p:cNvGraphicFramePr>
          <p:nvPr>
            <p:extLst/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 bandRow="1">
                <a:noFill/>
              </a:tblPr>
              <a:tblGrid>
                <a:gridCol w="782624"/>
                <a:gridCol w="5116513"/>
                <a:gridCol w="2949575"/>
                <a:gridCol w="2949575"/>
              </a:tblGrid>
              <a:tr h="518104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Constantia" charset="0"/>
                          <a:ea typeface="Arial" charset="0"/>
                          <a:cs typeface="Arial" charset="0"/>
                        </a:rPr>
                        <a:t>№</a:t>
                      </a:r>
                      <a:endParaRPr lang="en-US" altLang="zh-CN" sz="1800" b="0" i="0" u="none" strike="noStrike" kern="0" cap="none" spc="0" baseline="0">
                        <a:solidFill>
                          <a:schemeClr val="tx1"/>
                        </a:solidFill>
                        <a:latin typeface="Constantia" charset="0"/>
                        <a:ea typeface="Arial" charset="0"/>
                        <a:cs typeface="Droid Sans" charset="0"/>
                      </a:endParaRPr>
                    </a:p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Constantia" charset="0"/>
                          <a:ea typeface="Arial" charset="0"/>
                          <a:cs typeface="Arial" charset="0"/>
                        </a:rPr>
                        <a:t>п/п</a:t>
                      </a:r>
                      <a:endParaRPr lang="zh-CN" altLang="en-US" sz="1400" b="1" i="0" u="none" strike="noStrike" kern="0" cap="none" spc="0" baseline="0">
                        <a:solidFill>
                          <a:srgbClr val="4175B5"/>
                        </a:solidFill>
                        <a:latin typeface="Constantia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Constantia" charset="0"/>
                          <a:ea typeface="Arial" charset="0"/>
                          <a:cs typeface="Arial" charset="0"/>
                        </a:rPr>
                        <a:t>Наименование работы,</a:t>
                      </a:r>
                      <a:endParaRPr lang="en-US" altLang="zh-CN" sz="1800" b="0" i="0" u="none" strike="noStrike" kern="0" cap="none" spc="0" baseline="0">
                        <a:solidFill>
                          <a:schemeClr val="tx1"/>
                        </a:solidFill>
                        <a:latin typeface="Constantia" charset="0"/>
                        <a:ea typeface="Arial" charset="0"/>
                        <a:cs typeface="Droid Sans" charset="0"/>
                      </a:endParaRPr>
                    </a:p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Constantia" charset="0"/>
                          <a:ea typeface="Arial" charset="0"/>
                          <a:cs typeface="Arial" charset="0"/>
                        </a:rPr>
                        <a:t>ее вид</a:t>
                      </a:r>
                      <a:endParaRPr lang="zh-CN" altLang="en-US" sz="1800" b="0" i="0" u="none" strike="noStrike" kern="0" cap="none" spc="0" baseline="0">
                        <a:solidFill>
                          <a:schemeClr val="tx1"/>
                        </a:solidFill>
                        <a:latin typeface="Constantia" charset="0"/>
                        <a:ea typeface="Arial" charset="0"/>
                        <a:cs typeface="Droid Sans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Constantia" charset="0"/>
                          <a:ea typeface="Arial" charset="0"/>
                          <a:cs typeface="Arial" charset="0"/>
                        </a:rPr>
                        <a:t>Выходные данные*</a:t>
                      </a:r>
                      <a:endParaRPr lang="zh-CN" altLang="en-US" sz="1800" b="0" i="0" u="none" strike="noStrike" kern="0" cap="none" spc="0" baseline="0">
                        <a:solidFill>
                          <a:schemeClr val="tx1"/>
                        </a:solidFill>
                        <a:latin typeface="Constantia" charset="0"/>
                        <a:ea typeface="Arial" charset="0"/>
                        <a:cs typeface="Droid Sans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Constantia" charset="0"/>
                          <a:ea typeface="Arial" charset="0"/>
                          <a:cs typeface="Arial" charset="0"/>
                        </a:rPr>
                        <a:t>Соавторы</a:t>
                      </a:r>
                      <a:endParaRPr lang="zh-CN" altLang="en-US" sz="1800" b="0" i="0" u="none" strike="noStrike" kern="0" cap="none" spc="0" baseline="0">
                        <a:solidFill>
                          <a:schemeClr val="tx1"/>
                        </a:solidFill>
                        <a:latin typeface="Constantia" charset="0"/>
                        <a:ea typeface="Arial" charset="0"/>
                        <a:cs typeface="Droid Sans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529867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Constantia" charset="0"/>
                          <a:ea typeface="Arial" charset="0"/>
                          <a:cs typeface="Arial" charset="0"/>
                        </a:rPr>
                        <a:t>1.</a:t>
                      </a:r>
                      <a:endParaRPr lang="zh-CN" altLang="en-US" sz="1800" b="0" i="0" u="none" strike="noStrike" kern="0" cap="none" spc="0" baseline="0">
                        <a:solidFill>
                          <a:schemeClr val="tx1"/>
                        </a:solidFill>
                        <a:latin typeface="Constantia" charset="0"/>
                        <a:ea typeface="Arial" charset="0"/>
                        <a:cs typeface="Droid Sans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Constantia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Constantia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Constantia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653738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Constantia" charset="0"/>
                          <a:ea typeface="Arial" charset="0"/>
                          <a:cs typeface="Arial" charset="0"/>
                        </a:rPr>
                        <a:t>2.</a:t>
                      </a:r>
                      <a:endParaRPr lang="zh-CN" altLang="en-US" sz="1800" b="0" i="0" u="none" strike="noStrike" kern="0" cap="none" spc="0" baseline="0">
                        <a:solidFill>
                          <a:schemeClr val="tx1"/>
                        </a:solidFill>
                        <a:latin typeface="Constantia" charset="0"/>
                        <a:ea typeface="Arial" charset="0"/>
                        <a:cs typeface="Droid Sans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Constantia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Constantia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Constantia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80" name="Прямоугольники"/>
          <p:cNvSpPr>
            <a:spLocks/>
          </p:cNvSpPr>
          <p:nvPr/>
        </p:nvSpPr>
        <p:spPr>
          <a:xfrm>
            <a:off x="119062" y="6403974"/>
            <a:ext cx="4522787" cy="338138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91440" tIns="45720" rIns="91440" bIns="45720" anchor="t" anchorCtr="0">
            <a:prstTxWarp prst="textNoShape">
              <a:avLst/>
            </a:prstTxWarp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600" b="1" i="0" u="none" strike="noStrike" kern="0" cap="none" spc="0" baseline="0">
                <a:solidFill>
                  <a:srgbClr val="1F497D"/>
                </a:solidFill>
                <a:latin typeface="Calibri" charset="0"/>
                <a:ea typeface="Arial" charset="0"/>
                <a:cs typeface="Arial" charset="0"/>
              </a:rPr>
              <a:t>* - Оформляются в соответствии с ГОСТ 7.1-2003 </a:t>
            </a:r>
            <a:endParaRPr lang="zh-CN" altLang="en-US" sz="1800" b="0" i="0" u="none" strike="noStrike" kern="0" cap="none" spc="0" baseline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81" name="Изображения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</p:spTree>
    <p:extLst>
      <p:ext uri="{BB962C8B-B14F-4D97-AF65-F5344CB8AC3E}">
        <p14:creationId xmlns:p14="http://schemas.microsoft.com/office/powerpoint/2010/main" val="6504759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Прямоугольники"/>
          <p:cNvSpPr>
            <a:spLocks/>
          </p:cNvSpPr>
          <p:nvPr/>
        </p:nvSpPr>
        <p:spPr>
          <a:xfrm>
            <a:off x="1781175" y="271463"/>
            <a:ext cx="8626475" cy="461961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91440" tIns="45720" rIns="91440" bIns="45720" anchor="t" anchorCtr="0">
            <a:prstTxWarp prst="textNoShape">
              <a:avLst/>
            </a:prstTxWarp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b="1" i="0" u="none" strike="noStrike" kern="0" cap="none" spc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УЧАСТИЕ В НАУЧНО-ПРАКТИЧЕСКИХ КОНФЕРЕНЦИЯХ</a:t>
            </a:r>
            <a:endParaRPr lang="zh-CN" altLang="en-US" sz="1800" b="0" i="0" u="none" strike="noStrike" kern="0" cap="none" spc="0" baseline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3" name="Прямоугольники"/>
          <p:cNvSpPr>
            <a:spLocks/>
          </p:cNvSpPr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 cap="flat" cmpd="sng">
            <a:noFill/>
            <a:prstDash val="solid"/>
            <a:round/>
          </a:ln>
        </p:spPr>
      </p:sp>
      <p:sp>
        <p:nvSpPr>
          <p:cNvPr id="184" name="Прямоугольники"/>
          <p:cNvSpPr>
            <a:spLocks/>
          </p:cNvSpPr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25400" cap="flat" cmpd="sng">
            <a:noFill/>
            <a:prstDash val="solid"/>
            <a:round/>
          </a:ln>
        </p:spPr>
      </p:sp>
      <p:sp>
        <p:nvSpPr>
          <p:cNvPr id="185" name="Прямоугольники"/>
          <p:cNvSpPr>
            <a:spLocks/>
          </p:cNvSpPr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 w="25400" cap="flat" cmpd="sng">
            <a:noFill/>
            <a:prstDash val="solid"/>
            <a:round/>
          </a:ln>
        </p:spPr>
      </p:sp>
      <p:graphicFrame>
        <p:nvGraphicFramePr>
          <p:cNvPr id="186" name="Лист"/>
          <p:cNvGraphicFramePr>
            <a:graphicFrameLocks noGrp="1"/>
          </p:cNvGraphicFramePr>
          <p:nvPr>
            <p:extLst/>
          </p:nvPr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 bandRow="1">
                <a:noFill/>
              </a:tblPr>
              <a:tblGrid>
                <a:gridCol w="782624"/>
                <a:gridCol w="5116513"/>
                <a:gridCol w="2949575"/>
                <a:gridCol w="2949575"/>
              </a:tblGrid>
              <a:tr h="518104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Constantia" charset="0"/>
                          <a:ea typeface="Arial" charset="0"/>
                          <a:cs typeface="Arial" charset="0"/>
                        </a:rPr>
                        <a:t>№</a:t>
                      </a:r>
                      <a:endParaRPr lang="en-US" altLang="zh-CN" sz="1800" b="0" i="0" u="none" strike="noStrike" kern="0" cap="none" spc="0" baseline="0">
                        <a:solidFill>
                          <a:schemeClr val="tx1"/>
                        </a:solidFill>
                        <a:latin typeface="Constantia" charset="0"/>
                        <a:ea typeface="Arial" charset="0"/>
                        <a:cs typeface="Droid Sans" charset="0"/>
                      </a:endParaRPr>
                    </a:p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Constantia" charset="0"/>
                          <a:ea typeface="Arial" charset="0"/>
                          <a:cs typeface="Arial" charset="0"/>
                        </a:rPr>
                        <a:t>п/п</a:t>
                      </a:r>
                      <a:endParaRPr lang="zh-CN" altLang="en-US" sz="1400" b="1" i="0" u="none" strike="noStrike" kern="0" cap="none" spc="0" baseline="0">
                        <a:solidFill>
                          <a:srgbClr val="4175B5"/>
                        </a:solidFill>
                        <a:latin typeface="Constantia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Constantia" charset="0"/>
                          <a:ea typeface="Arial" charset="0"/>
                          <a:cs typeface="Arial" charset="0"/>
                        </a:rPr>
                        <a:t>Наименование работы,</a:t>
                      </a:r>
                      <a:endParaRPr lang="en-US" altLang="zh-CN" sz="1800" b="0" i="0" u="none" strike="noStrike" kern="0" cap="none" spc="0" baseline="0">
                        <a:solidFill>
                          <a:schemeClr val="tx1"/>
                        </a:solidFill>
                        <a:latin typeface="Constantia" charset="0"/>
                        <a:ea typeface="Arial" charset="0"/>
                        <a:cs typeface="Droid Sans" charset="0"/>
                      </a:endParaRPr>
                    </a:p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Constantia" charset="0"/>
                          <a:ea typeface="Arial" charset="0"/>
                          <a:cs typeface="Arial" charset="0"/>
                        </a:rPr>
                        <a:t>ее вид</a:t>
                      </a:r>
                      <a:endParaRPr lang="zh-CN" altLang="en-US" sz="1800" b="0" i="0" u="none" strike="noStrike" kern="0" cap="none" spc="0" baseline="0">
                        <a:solidFill>
                          <a:schemeClr val="tx1"/>
                        </a:solidFill>
                        <a:latin typeface="Constantia" charset="0"/>
                        <a:ea typeface="Arial" charset="0"/>
                        <a:cs typeface="Droid Sans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Constantia" charset="0"/>
                          <a:ea typeface="Arial" charset="0"/>
                          <a:cs typeface="Arial" charset="0"/>
                        </a:rPr>
                        <a:t>Выходные данные*</a:t>
                      </a:r>
                      <a:endParaRPr lang="zh-CN" altLang="en-US" sz="1800" b="0" i="0" u="none" strike="noStrike" kern="0" cap="none" spc="0" baseline="0">
                        <a:solidFill>
                          <a:schemeClr val="tx1"/>
                        </a:solidFill>
                        <a:latin typeface="Constantia" charset="0"/>
                        <a:ea typeface="Arial" charset="0"/>
                        <a:cs typeface="Droid Sans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1" i="0" u="none" strike="noStrike" kern="0" cap="none" spc="0" baseline="0">
                          <a:solidFill>
                            <a:srgbClr val="4175B5"/>
                          </a:solidFill>
                          <a:latin typeface="Constantia" charset="0"/>
                          <a:ea typeface="Arial" charset="0"/>
                          <a:cs typeface="Arial" charset="0"/>
                        </a:rPr>
                        <a:t>Соавторы</a:t>
                      </a:r>
                      <a:endParaRPr lang="zh-CN" altLang="en-US" sz="1800" b="0" i="0" u="none" strike="noStrike" kern="0" cap="none" spc="0" baseline="0">
                        <a:solidFill>
                          <a:schemeClr val="tx1"/>
                        </a:solidFill>
                        <a:latin typeface="Constantia" charset="0"/>
                        <a:ea typeface="Arial" charset="0"/>
                        <a:cs typeface="Droid Sans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634707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Constantia" charset="0"/>
                          <a:ea typeface="Arial" charset="0"/>
                          <a:cs typeface="Arial" charset="0"/>
                        </a:rPr>
                        <a:t>1.</a:t>
                      </a:r>
                      <a:endParaRPr lang="zh-CN" altLang="en-US" sz="1800" b="0" i="0" u="none" strike="noStrike" kern="0" cap="none" spc="0" baseline="0">
                        <a:solidFill>
                          <a:schemeClr val="tx1"/>
                        </a:solidFill>
                        <a:latin typeface="Constantia" charset="0"/>
                        <a:ea typeface="Arial" charset="0"/>
                        <a:cs typeface="Droid Sans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Constantia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Constantia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Constantia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653738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i="0" u="none" strike="noStrike" kern="0" cap="none" spc="0" baseline="0">
                          <a:solidFill>
                            <a:srgbClr val="4175B5"/>
                          </a:solidFill>
                          <a:latin typeface="Constantia" charset="0"/>
                          <a:ea typeface="Arial" charset="0"/>
                          <a:cs typeface="Arial" charset="0"/>
                        </a:rPr>
                        <a:t>2.</a:t>
                      </a:r>
                      <a:endParaRPr lang="zh-CN" altLang="en-US" sz="1800" b="0" i="0" u="none" strike="noStrike" kern="0" cap="none" spc="0" baseline="0">
                        <a:solidFill>
                          <a:schemeClr val="tx1"/>
                        </a:solidFill>
                        <a:latin typeface="Constantia" charset="0"/>
                        <a:ea typeface="Arial" charset="0"/>
                        <a:cs typeface="Droid Sans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Constantia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Constantia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400" b="0" i="0" u="none" strike="noStrike" kern="0" cap="none" spc="0" baseline="0">
                        <a:solidFill>
                          <a:srgbClr val="000000"/>
                        </a:solidFill>
                        <a:latin typeface="Constantia" charset="0"/>
                        <a:ea typeface="Arial" charset="0"/>
                        <a:cs typeface="Arial" charset="0"/>
                      </a:endParaRPr>
                    </a:p>
                  </a:txBody>
                  <a:tcPr marT="45694" marB="45694" anchor="ctr">
                    <a:lnL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87" name="Прямоугольники"/>
          <p:cNvSpPr>
            <a:spLocks/>
          </p:cNvSpPr>
          <p:nvPr/>
        </p:nvSpPr>
        <p:spPr>
          <a:xfrm>
            <a:off x="119062" y="6403974"/>
            <a:ext cx="4522787" cy="338138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91440" tIns="45720" rIns="91440" bIns="45720" anchor="t" anchorCtr="0">
            <a:prstTxWarp prst="textNoShape">
              <a:avLst/>
            </a:prstTxWarp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600" b="1" i="0" u="none" strike="noStrike" kern="0" cap="none" spc="0" baseline="0">
                <a:solidFill>
                  <a:srgbClr val="1F497D"/>
                </a:solidFill>
                <a:latin typeface="Calibri" charset="0"/>
                <a:ea typeface="Arial" charset="0"/>
                <a:cs typeface="Arial" charset="0"/>
              </a:rPr>
              <a:t>* - Оформляются в соответствии с ГОСТ 7.1-2003 </a:t>
            </a:r>
            <a:endParaRPr lang="zh-CN" altLang="en-US" sz="1800" b="0" i="0" u="none" strike="noStrike" kern="0" cap="none" spc="0" baseline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88" name="Изображения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</p:spTree>
    <p:extLst>
      <p:ext uri="{BB962C8B-B14F-4D97-AF65-F5344CB8AC3E}">
        <p14:creationId xmlns:p14="http://schemas.microsoft.com/office/powerpoint/2010/main" val="6952344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Прямоугольники"/>
          <p:cNvSpPr>
            <a:spLocks/>
          </p:cNvSpPr>
          <p:nvPr/>
        </p:nvSpPr>
        <p:spPr>
          <a:xfrm>
            <a:off x="3690938" y="344935"/>
            <a:ext cx="3591047" cy="46166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91440" tIns="45720" rIns="91440" bIns="45720" anchor="t" anchorCtr="0">
            <a:prstTxWarp prst="textNoShape">
              <a:avLst/>
            </a:prstTxWarp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b="1" i="0" u="none" strike="noStrike" kern="0" cap="none" spc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СТРУКТУРА ВКР (НКР)</a:t>
            </a:r>
            <a:endParaRPr lang="zh-CN" altLang="en-US" sz="1800" b="0" i="0" u="none" strike="noStrike" kern="0" cap="none" spc="0" baseline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90" name="Прямоугольники"/>
          <p:cNvSpPr>
            <a:spLocks/>
          </p:cNvSpPr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 cap="flat" cmpd="sng">
            <a:noFill/>
            <a:prstDash val="solid"/>
            <a:round/>
          </a:ln>
        </p:spPr>
      </p:sp>
      <p:sp>
        <p:nvSpPr>
          <p:cNvPr id="191" name="Прямоугольники"/>
          <p:cNvSpPr>
            <a:spLocks/>
          </p:cNvSpPr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25400" cap="flat" cmpd="sng">
            <a:noFill/>
            <a:prstDash val="solid"/>
            <a:round/>
          </a:ln>
        </p:spPr>
      </p:sp>
      <p:sp>
        <p:nvSpPr>
          <p:cNvPr id="192" name="Прямоугольники"/>
          <p:cNvSpPr>
            <a:spLocks/>
          </p:cNvSpPr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 w="25400" cap="flat" cmpd="sng">
            <a:noFill/>
            <a:prstDash val="solid"/>
            <a:round/>
          </a:ln>
        </p:spPr>
      </p:sp>
      <p:sp>
        <p:nvSpPr>
          <p:cNvPr id="193" name="Прямоугольники"/>
          <p:cNvSpPr>
            <a:spLocks/>
          </p:cNvSpPr>
          <p:nvPr/>
        </p:nvSpPr>
        <p:spPr>
          <a:xfrm>
            <a:off x="195263" y="1709738"/>
            <a:ext cx="11798300" cy="1160461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</a:ln>
        </p:spPr>
      </p:sp>
      <p:sp>
        <p:nvSpPr>
          <p:cNvPr id="194" name="Прямоугольники"/>
          <p:cNvSpPr>
            <a:spLocks/>
          </p:cNvSpPr>
          <p:nvPr/>
        </p:nvSpPr>
        <p:spPr>
          <a:xfrm>
            <a:off x="385762" y="1828800"/>
            <a:ext cx="11426825" cy="923924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b="0" i="1" u="none" strike="noStrike" kern="0" cap="none" spc="0" baseline="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rPr>
              <a:t>СОДЕРЖАТЕЛЬНАЯ ЧАСТЬ ВКР (НКР) РАЗДЕЛЕНА НА ____ ГЛАВ(Ы),</a:t>
            </a:r>
            <a:endParaRPr lang="en-US" altLang="zh-CN" sz="1800" b="0" i="0" u="none" strike="noStrike" kern="0" cap="none" spc="0" baseline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b="0" i="1" u="none" strike="noStrike" kern="0" cap="none" spc="0" baseline="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rPr>
              <a:t>СТРУКТУРИРОВАННЫЕ В СООТВЕТСТВИИ С ЛОГИКОЙ РАСКРЫТИЯ ТЕМЫ И РЕШЕНИЯ</a:t>
            </a:r>
            <a:endParaRPr lang="en-US" altLang="zh-CN" sz="1800" b="0" i="0" u="none" strike="noStrike" kern="0" cap="none" spc="0" baseline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b="0" i="1" u="none" strike="noStrike" kern="0" cap="none" spc="0" baseline="0"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rPr>
              <a:t>ПРОБЛЕМЫ ИССЛЕДОВАНИЯ</a:t>
            </a:r>
            <a:endParaRPr lang="zh-CN" altLang="en-US" sz="1800" b="0" i="0" u="none" strike="noStrike" kern="0" cap="none" spc="0" baseline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95" name="Прямоугольники"/>
          <p:cNvSpPr>
            <a:spLocks/>
          </p:cNvSpPr>
          <p:nvPr/>
        </p:nvSpPr>
        <p:spPr>
          <a:xfrm>
            <a:off x="195263" y="3100388"/>
            <a:ext cx="11798300" cy="3470274"/>
          </a:xfrm>
          <a:prstGeom prst="rect">
            <a:avLst/>
          </a:prstGeom>
          <a:solidFill>
            <a:srgbClr val="D0E4FC"/>
          </a:solidFill>
          <a:ln w="25400" cap="flat" cmpd="sng">
            <a:solidFill>
              <a:srgbClr val="B3CAE6"/>
            </a:solidFill>
            <a:prstDash val="solid"/>
            <a:round/>
          </a:ln>
        </p:spPr>
      </p:sp>
      <p:sp>
        <p:nvSpPr>
          <p:cNvPr id="196" name="Прямоугольники"/>
          <p:cNvSpPr>
            <a:spLocks/>
          </p:cNvSpPr>
          <p:nvPr/>
        </p:nvSpPr>
        <p:spPr>
          <a:xfrm>
            <a:off x="3690938" y="3297238"/>
            <a:ext cx="6762749" cy="1200150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  <p:txBody>
          <a:bodyPr vert="horz" wrap="none" lIns="91440" tIns="45720" rIns="91440" bIns="45720" anchor="t" anchorCtr="0">
            <a:prstTxWarp prst="textNoShape">
              <a:avLst/>
            </a:prstTxWarp>
            <a:spAutoFit/>
          </a:bodyPr>
          <a:lstStyle/>
          <a:p>
            <a:pPr marL="342900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AutoNum type="arabicPeriod"/>
            </a:pPr>
            <a:r>
              <a:rPr lang="en-US" altLang="zh-CN" sz="1800" b="0" i="0" u="none" strike="noStrike" kern="0" cap="none" spc="0" baseline="0">
                <a:solidFill>
                  <a:srgbClr val="4175B5"/>
                </a:solidFill>
                <a:latin typeface="Constantia" charset="0"/>
                <a:ea typeface="Arial" charset="0"/>
                <a:cs typeface="Droid Sans" charset="0"/>
              </a:rPr>
              <a:t>______________________________________________________</a:t>
            </a:r>
            <a:endParaRPr lang="en-US" altLang="zh-CN" sz="1800" b="0" i="0" u="none" strike="noStrike" kern="0" cap="none" spc="0" baseline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  <a:p>
            <a:pPr marL="342900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AutoNum type="arabicPeriod"/>
            </a:pPr>
            <a:r>
              <a:rPr lang="en-US" altLang="zh-CN" sz="1800" b="0" i="0" u="none" strike="noStrike" kern="0" cap="none" spc="0" baseline="0">
                <a:solidFill>
                  <a:srgbClr val="4175B5"/>
                </a:solidFill>
                <a:latin typeface="Constantia" charset="0"/>
                <a:ea typeface="Arial" charset="0"/>
                <a:cs typeface="Droid Sans" charset="0"/>
              </a:rPr>
              <a:t>______________________________________________________</a:t>
            </a:r>
            <a:endParaRPr lang="en-US" altLang="zh-CN" sz="1800" b="0" i="0" u="none" strike="noStrike" kern="0" cap="none" spc="0" baseline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  <a:p>
            <a:pPr marL="342900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AutoNum type="arabicPeriod"/>
            </a:pPr>
            <a:r>
              <a:rPr lang="en-US" altLang="zh-CN" sz="1800" b="0" i="0" u="none" strike="noStrike" kern="0" cap="none" spc="0" baseline="0">
                <a:solidFill>
                  <a:srgbClr val="4175B5"/>
                </a:solidFill>
                <a:latin typeface="Constantia" charset="0"/>
                <a:ea typeface="Arial" charset="0"/>
                <a:cs typeface="Droid Sans" charset="0"/>
              </a:rPr>
              <a:t>______________________________________________________</a:t>
            </a:r>
            <a:endParaRPr lang="en-US" altLang="zh-CN" sz="1800" b="0" i="0" u="none" strike="noStrike" kern="0" cap="none" spc="0" baseline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zh-CN" altLang="en-US" sz="1800" b="0" i="0" u="none" strike="noStrike" kern="0" cap="none" spc="0" baseline="0">
              <a:solidFill>
                <a:srgbClr val="4175B5"/>
              </a:solidFill>
              <a:latin typeface="Constantia" charset="0"/>
              <a:ea typeface="Arial" charset="0"/>
              <a:cs typeface="Droid Sans" charset="0"/>
            </a:endParaRPr>
          </a:p>
        </p:txBody>
      </p:sp>
      <p:pic>
        <p:nvPicPr>
          <p:cNvPr id="197" name="Изображения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</p:spTree>
    <p:extLst>
      <p:ext uri="{BB962C8B-B14F-4D97-AF65-F5344CB8AC3E}">
        <p14:creationId xmlns:p14="http://schemas.microsoft.com/office/powerpoint/2010/main" val="13897605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Прямоугольники"/>
          <p:cNvSpPr>
            <a:spLocks/>
          </p:cNvSpPr>
          <p:nvPr/>
        </p:nvSpPr>
        <p:spPr>
          <a:xfrm>
            <a:off x="119336" y="260648"/>
            <a:ext cx="11798300" cy="1160461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</a:ln>
        </p:spPr>
        <p:txBody>
          <a:bodyPr vert="horz" wrap="square" lIns="91440" tIns="45720" rIns="91440" bIns="45720" anchor="ctr" anchorCtr="0">
            <a:prstTxWarp prst="textNoShape">
              <a:avLst/>
            </a:prstTxWarp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b="0" i="0" u="none" strike="noStrike" kern="0" cap="none" spc="0" baseline="0">
                <a:solidFill>
                  <a:schemeClr val="tx1"/>
                </a:solidFill>
                <a:latin typeface="Constantia" charset="0"/>
                <a:ea typeface="Arial" charset="0"/>
                <a:cs typeface="Droid Sans" charset="0"/>
              </a:rPr>
              <a:t>Участие в общественной жизни университета</a:t>
            </a:r>
            <a:endParaRPr lang="zh-CN" altLang="en-US" sz="1800" b="0" i="0" u="none" strike="noStrike" kern="0" cap="none" spc="0" baseline="0">
              <a:solidFill>
                <a:schemeClr val="tx1"/>
              </a:solidFill>
              <a:latin typeface="Constantia" charset="0"/>
              <a:ea typeface="Arial" charset="0"/>
              <a:cs typeface="Droid Sans" charset="0"/>
            </a:endParaRPr>
          </a:p>
        </p:txBody>
      </p:sp>
      <p:sp>
        <p:nvSpPr>
          <p:cNvPr id="199" name="Прямоугольники"/>
          <p:cNvSpPr>
            <a:spLocks/>
          </p:cNvSpPr>
          <p:nvPr/>
        </p:nvSpPr>
        <p:spPr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</a:ln>
        </p:spPr>
      </p:sp>
      <p:sp>
        <p:nvSpPr>
          <p:cNvPr id="200" name="Прямоугольники"/>
          <p:cNvSpPr>
            <a:spLocks/>
          </p:cNvSpPr>
          <p:nvPr/>
        </p:nvSpPr>
        <p:spPr>
          <a:xfrm>
            <a:off x="195263" y="2774950"/>
            <a:ext cx="11798300" cy="736599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</a:ln>
        </p:spPr>
      </p:sp>
      <p:sp>
        <p:nvSpPr>
          <p:cNvPr id="201" name="Прямоугольники"/>
          <p:cNvSpPr>
            <a:spLocks/>
          </p:cNvSpPr>
          <p:nvPr/>
        </p:nvSpPr>
        <p:spPr>
          <a:xfrm>
            <a:off x="176263" y="3740700"/>
            <a:ext cx="11798300" cy="736599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</a:ln>
        </p:spPr>
      </p:sp>
      <p:sp>
        <p:nvSpPr>
          <p:cNvPr id="202" name="Прямоугольники"/>
          <p:cNvSpPr>
            <a:spLocks/>
          </p:cNvSpPr>
          <p:nvPr/>
        </p:nvSpPr>
        <p:spPr>
          <a:xfrm>
            <a:off x="195263" y="6043858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</a:ln>
        </p:spPr>
      </p:sp>
      <p:sp>
        <p:nvSpPr>
          <p:cNvPr id="203" name="Прямоугольники"/>
          <p:cNvSpPr>
            <a:spLocks/>
          </p:cNvSpPr>
          <p:nvPr/>
        </p:nvSpPr>
        <p:spPr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</a:ln>
        </p:spPr>
      </p:sp>
      <p:pic>
        <p:nvPicPr>
          <p:cNvPr id="204" name="Изображения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5263" y="293889"/>
            <a:ext cx="1195635" cy="1195634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</p:spTree>
    <p:extLst>
      <p:ext uri="{BB962C8B-B14F-4D97-AF65-F5344CB8AC3E}">
        <p14:creationId xmlns:p14="http://schemas.microsoft.com/office/powerpoint/2010/main" val="769430527"/>
      </p:ext>
    </p:extLst>
  </p:cSld>
  <p:clrMapOvr>
    <a:masterClrMapping/>
  </p:clrMapOvr>
</p:sld>
</file>

<file path=ppt/theme/theme1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Поток">
      <a:fillStyleLst>
        <a:solidFill>
          <a:schemeClr val="phClr"/>
        </a:solidFill>
        <a:gradFill/>
        <a:gradFill/>
      </a:fillStyleLst>
      <a:lnStyleLst>
        <a:ln/>
        <a:ln/>
        <a:ln/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/>
        <a:gradFill/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scheme1">
    <a:dk1>
      <a:srgbClr val="FFFFFF"/>
    </a:dk1>
    <a:lt1>
      <a:srgbClr val="000000"/>
    </a:lt1>
    <a:dk2>
      <a:srgbClr val="DBF5F9"/>
    </a:dk2>
    <a:lt2>
      <a:srgbClr val="04617B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Normal.eit</Template>
  <TotalTime>406</TotalTime>
  <Words>744</Words>
  <Application>Microsoft Office PowerPoint</Application>
  <PresentationFormat>Широкоэкранный</PresentationFormat>
  <Paragraphs>328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8" baseType="lpstr">
      <vt:lpstr>Arial</vt:lpstr>
      <vt:lpstr>Calibri</vt:lpstr>
      <vt:lpstr>Constantia</vt:lpstr>
      <vt:lpstr>Droid Sans</vt:lpstr>
      <vt:lpstr>Franklin Gothic Heavy</vt:lpstr>
      <vt:lpstr>Lucida Sans</vt:lpstr>
      <vt:lpstr>Times New Roman</vt:lpstr>
      <vt:lpstr>Wingdings 2</vt:lpstr>
      <vt:lpstr>Поток</vt:lpstr>
      <vt:lpstr>Презентация PowerPoint</vt:lpstr>
      <vt:lpstr>                             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magom</cp:lastModifiedBy>
  <cp:revision>83</cp:revision>
  <dcterms:created xsi:type="dcterms:W3CDTF">2017-02-20T01:33:13Z</dcterms:created>
  <dcterms:modified xsi:type="dcterms:W3CDTF">2026-10-20T18:44:07Z</dcterms:modified>
</cp:coreProperties>
</file>