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3"/>
    <p:sldId id="258" r:id="rId4"/>
    <p:sldId id="281" r:id="rId5"/>
    <p:sldId id="282" r:id="rId6"/>
    <p:sldId id="280" r:id="rId7"/>
    <p:sldId id="279" r:id="rId8"/>
    <p:sldId id="278" r:id="rId9"/>
    <p:sldId id="274" r:id="rId10"/>
    <p:sldId id="283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7"/>
            <p14:sldId id="258"/>
            <p14:sldId id="281"/>
            <p14:sldId id="282"/>
            <p14:sldId id="280"/>
            <p14:sldId id="279"/>
            <p14:sldId id="278"/>
            <p14:sldId id="274"/>
            <p14:sldId id="283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21.10.2026</a:t>
            </a:fld>
            <a:endParaRPr lang="ru-RU" dirty="0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879547" y="671730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 smtClean="0">
                <a:solidFill>
                  <a:srgbClr val="009EEC"/>
                </a:solidFill>
              </a:rPr>
              <a:t>   </a:t>
            </a:r>
            <a:r>
              <a:rPr lang="ru-RU" sz="2800" b="1" dirty="0" smtClean="0"/>
              <a:t>ФГБОУ ВО  </a:t>
            </a:r>
            <a:r>
              <a:rPr lang="en-US" sz="2800" b="1" dirty="0" smtClean="0"/>
              <a:t>“</a:t>
            </a:r>
            <a:r>
              <a:rPr lang="ru-RU" sz="2800" b="1" dirty="0" smtClean="0"/>
              <a:t>Чеченский </a:t>
            </a:r>
            <a:r>
              <a:rPr lang="ru-RU" sz="2800" b="1" dirty="0"/>
              <a:t>государственный </a:t>
            </a:r>
            <a:r>
              <a:rPr lang="ru-RU" sz="2800" b="1" dirty="0" smtClean="0"/>
              <a:t>университет им. </a:t>
            </a:r>
            <a:r>
              <a:rPr lang="ru-RU" sz="2800" b="1" dirty="0" err="1" smtClean="0"/>
              <a:t>А.А.Кадырова</a:t>
            </a:r>
            <a:r>
              <a:rPr lang="en-US" sz="2800" b="1" dirty="0" smtClean="0"/>
              <a:t>”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2214345" y="1841938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 smtClean="0">
                <a:latin typeface="Times New Roman"/>
                <a:ea typeface="Arial"/>
                <a:cs typeface="Times New Roman"/>
              </a:rPr>
              <a:t>Филологический факультет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502271" y="2704637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/>
              <a:t>Портфолио</a:t>
            </a:r>
            <a:r>
              <a:rPr lang="ru-RU" sz="4000" dirty="0">
                <a:latin typeface="Franklin Gothic Heavy"/>
              </a:rPr>
              <a:t> </a:t>
            </a:r>
            <a:r>
              <a:rPr lang="ru-RU" sz="4000" dirty="0" smtClean="0"/>
              <a:t>бакалавра </a:t>
            </a:r>
            <a:endParaRPr dirty="0"/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4511824" y="3780126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 </a:t>
            </a:r>
            <a:r>
              <a:rPr lang="ru-RU" sz="2800" dirty="0" smtClean="0"/>
              <a:t>Исаева </a:t>
            </a:r>
            <a:r>
              <a:rPr lang="ru-RU" sz="2800" dirty="0" err="1" smtClean="0"/>
              <a:t>Хеди</a:t>
            </a:r>
            <a:r>
              <a:rPr lang="ru-RU" sz="2800" dirty="0" smtClean="0"/>
              <a:t> Адамовна    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4511824" y="4447716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4511824" y="5050371"/>
            <a:ext cx="542808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 smtClean="0">
                <a:solidFill>
                  <a:srgbClr val="D9D9D9"/>
                </a:solidFill>
              </a:rPr>
              <a:t>Направление </a:t>
            </a:r>
            <a:r>
              <a:rPr lang="ru-RU" sz="2400" dirty="0" err="1" smtClean="0">
                <a:solidFill>
                  <a:srgbClr val="D9D9D9"/>
                </a:solidFill>
              </a:rPr>
              <a:t>подготовки:Филология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511824" y="5793420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 smtClean="0">
                <a:solidFill>
                  <a:srgbClr val="D9D9D9"/>
                </a:solidFill>
              </a:rPr>
              <a:t>Профиль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  <a:r>
              <a:rPr lang="ru-RU" sz="2400" dirty="0" smtClean="0"/>
              <a:t>Зарубежная филология 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3323679" cy="33236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31800" r="36350" b="24800"/>
          <a:stretch/>
        </p:blipFill>
        <p:spPr>
          <a:xfrm rot="5400000">
            <a:off x="-122777" y="3395420"/>
            <a:ext cx="3569230" cy="29163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223070"/>
              </p:ext>
            </p:extLst>
          </p:nvPr>
        </p:nvGraphicFramePr>
        <p:xfrm>
          <a:off x="609600" y="1988840"/>
          <a:ext cx="11188824" cy="4248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8824">
                  <a:extLst>
                    <a:ext uri="{9D8B030D-6E8A-4147-A177-3AD203B41FA5}">
                      <a16:colId xmlns:a16="http://schemas.microsoft.com/office/drawing/2014/main" xmlns="" val="4018732622"/>
                    </a:ext>
                  </a:extLst>
                </a:gridCol>
              </a:tblGrid>
              <a:tr h="87997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9176175"/>
                  </a:ext>
                </a:extLst>
              </a:tr>
              <a:tr h="72856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</a:t>
                      </a:r>
                      <a:endParaRPr lang="ru-RU" sz="2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1675637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9539850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4 курс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7586851"/>
                  </a:ext>
                </a:extLst>
              </a:tr>
              <a:tr h="8799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</a:t>
            </a:r>
            <a:r>
              <a:rPr lang="ru-RU" i="1" dirty="0" smtClean="0">
                <a:latin typeface="Calibri"/>
              </a:rPr>
              <a:t>за </a:t>
            </a:r>
            <a:r>
              <a:rPr lang="ru-RU" i="1" dirty="0">
                <a:latin typeface="Calibri"/>
              </a:rPr>
              <a:t>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21298"/>
              </p:ext>
            </p:extLst>
          </p:nvPr>
        </p:nvGraphicFramePr>
        <p:xfrm>
          <a:off x="191344" y="2086241"/>
          <a:ext cx="11689994" cy="421954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129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12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04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4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нахское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языкознание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Практический курс английского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 языкознание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российской государственности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966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96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96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99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12719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спецфилологию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чеченской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ФКИЭ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ЧУНТ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культура речи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БЖД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2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4090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чеченского языка с диал.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теорию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ОВП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ФКИЭ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Педагогика и психология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0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81047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ФКИЭ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лингв. уч.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Сопоставление грамматики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англ. и </a:t>
                      </a:r>
                      <a:r>
                        <a:rPr lang="ru-RU" sz="14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чеч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 языков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5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87933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МПЧЯ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МПАЯ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анализ худ. текста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МПЧЛ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58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3842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Лексикология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ФКИС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Домашнее чтение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ИЧРЧЯ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меж.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зарубежной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/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 smtClean="0"/>
              <a:t>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xmlns="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 smtClean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 smtClean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международного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всероссийского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</a:t>
            </a:r>
            <a:r>
              <a:rPr lang="ru-RU" sz="3600" dirty="0" smtClean="0"/>
              <a:t>республиканского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</a:t>
            </a:r>
            <a:r>
              <a:rPr lang="ru-RU" sz="2400" b="1" dirty="0" smtClean="0"/>
              <a:t>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</a:t>
            </a:r>
            <a:r>
              <a:rPr lang="ru-RU" i="1" dirty="0" smtClean="0">
                <a:latin typeface="Calibri"/>
              </a:rPr>
              <a:t>ВКР (НКР) РАЗДЕЛЕНА </a:t>
            </a:r>
            <a:r>
              <a:rPr lang="ru-RU" i="1" dirty="0">
                <a:latin typeface="Calibri"/>
              </a:rPr>
              <a:t>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759</Words>
  <Application>Microsoft Office PowerPoint</Application>
  <DocSecurity>0</DocSecurity>
  <PresentationFormat>Широкоэкранный</PresentationFormat>
  <Paragraphs>333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magom</cp:lastModifiedBy>
  <cp:revision>84</cp:revision>
  <dcterms:created xsi:type="dcterms:W3CDTF">2017-02-20T01:33:13Z</dcterms:created>
  <dcterms:modified xsi:type="dcterms:W3CDTF">2026-10-20T22:56:04Z</dcterms:modified>
  <dc:identifier/>
  <dc:language/>
  <cp:version/>
</cp:coreProperties>
</file>