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65" autoAdjust="0"/>
    <p:restoredTop sz="94660"/>
  </p:normalViewPr>
  <p:slideViewPr>
    <p:cSldViewPr>
      <p:cViewPr varScale="1">
        <p:scale>
          <a:sx n="70" d="100"/>
          <a:sy n="70" d="100"/>
        </p:scale>
        <p:origin x="66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8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8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7647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1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02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603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20.10.2026</a:t>
            </a:fld>
            <a:endParaRPr lang="ru-RU" dirty="0"/>
          </a:p>
        </p:txBody>
      </p:sp>
      <p:sp>
        <p:nvSpPr>
          <p:cNvPr id="1048604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605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20.10.2026</a:t>
            </a:fld>
            <a:endParaRPr lang="ru-RU" dirty="0"/>
          </a:p>
        </p:txBody>
      </p:sp>
      <p:sp>
        <p:nvSpPr>
          <p:cNvPr id="104858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58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2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3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20.10.2026</a:t>
            </a:fld>
            <a:endParaRPr lang="ru-RU" dirty="0"/>
          </a:p>
        </p:txBody>
      </p:sp>
      <p:sp>
        <p:nvSpPr>
          <p:cNvPr id="104875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75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8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20.10.2026</a:t>
            </a:fld>
            <a:endParaRPr lang="ru-RU" dirty="0"/>
          </a:p>
        </p:txBody>
      </p:sp>
      <p:sp>
        <p:nvSpPr>
          <p:cNvPr id="1048761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762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3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4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5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6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20.10.2026</a:t>
            </a:fld>
            <a:endParaRPr lang="ru-RU" dirty="0"/>
          </a:p>
        </p:txBody>
      </p:sp>
      <p:sp>
        <p:nvSpPr>
          <p:cNvPr id="104876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77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2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20.10.2026</a:t>
            </a:fld>
            <a:endParaRPr lang="ru-RU" dirty="0"/>
          </a:p>
        </p:txBody>
      </p:sp>
      <p:sp>
        <p:nvSpPr>
          <p:cNvPr id="104873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73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1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20.10.2026</a:t>
            </a:fld>
            <a:endParaRPr lang="ru-RU" dirty="0"/>
          </a:p>
        </p:txBody>
      </p:sp>
      <p:sp>
        <p:nvSpPr>
          <p:cNvPr id="1048592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593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1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2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3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20.10.2026</a:t>
            </a:fld>
            <a:endParaRPr lang="ru-RU" dirty="0"/>
          </a:p>
        </p:txBody>
      </p:sp>
      <p:sp>
        <p:nvSpPr>
          <p:cNvPr id="10487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7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7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048738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048739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+mn-lt"/>
              <a:cs typeface="+mn-cs"/>
            </a:endParaRPr>
          </a:p>
        </p:txBody>
      </p:sp>
      <p:sp>
        <p:nvSpPr>
          <p:cNvPr id="1048740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+mn-lt"/>
              <a:cs typeface="+mn-cs"/>
            </a:endParaRPr>
          </a:p>
        </p:txBody>
      </p:sp>
      <p:sp>
        <p:nvSpPr>
          <p:cNvPr id="1048741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2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3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48744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20.10.2026</a:t>
            </a:fld>
            <a:endParaRPr lang="ru-RU" dirty="0"/>
          </a:p>
        </p:txBody>
      </p:sp>
      <p:sp>
        <p:nvSpPr>
          <p:cNvPr id="1048745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746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8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20.10.2026</a:t>
            </a:fld>
            <a:endParaRPr lang="ru-RU" dirty="0"/>
          </a:p>
        </p:txBody>
      </p:sp>
      <p:sp>
        <p:nvSpPr>
          <p:cNvPr id="10487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7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20.10.2026</a:t>
            </a:fld>
            <a:endParaRPr lang="ru-RU" dirty="0"/>
          </a:p>
        </p:txBody>
      </p:sp>
      <p:sp>
        <p:nvSpPr>
          <p:cNvPr id="104873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 dirty="0"/>
          </a:p>
        </p:txBody>
      </p:sp>
      <p:sp>
        <p:nvSpPr>
          <p:cNvPr id="104873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20.10.2026</a:t>
            </a:fld>
            <a:endParaRPr lang="ru-RU" dirty="0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 dirty="0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 dirty="0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6" name="TextBox 4"/>
          <p:cNvSpPr/>
          <p:nvPr/>
        </p:nvSpPr>
        <p:spPr bwMode="auto">
          <a:xfrm>
            <a:off x="2879547" y="671730"/>
            <a:ext cx="8692642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 smtClean="0">
                <a:solidFill>
                  <a:srgbClr val="009EEC"/>
                </a:solidFill>
              </a:rPr>
              <a:t>   </a:t>
            </a:r>
            <a:r>
              <a:rPr lang="ru-RU" sz="2800" b="1" dirty="0" smtClean="0"/>
              <a:t>ФГБОУ ВО  </a:t>
            </a:r>
            <a:r>
              <a:rPr lang="en-US" sz="2800" b="1" dirty="0" smtClean="0"/>
              <a:t>“</a:t>
            </a:r>
            <a:r>
              <a:rPr lang="ru-RU" sz="2800" b="1" dirty="0" smtClean="0"/>
              <a:t>Чеченский </a:t>
            </a:r>
            <a:r>
              <a:rPr lang="ru-RU" sz="2800" b="1" dirty="0"/>
              <a:t>государственный </a:t>
            </a:r>
            <a:r>
              <a:rPr lang="ru-RU" sz="2800" b="1" dirty="0" smtClean="0"/>
              <a:t>университет им. </a:t>
            </a:r>
            <a:r>
              <a:rPr lang="ru-RU" sz="2800" b="1" dirty="0" err="1" smtClean="0"/>
              <a:t>А.А.Кадырова</a:t>
            </a:r>
            <a:r>
              <a:rPr lang="en-US" sz="2800" b="1" dirty="0" smtClean="0"/>
              <a:t>”</a:t>
            </a:r>
            <a:endParaRPr sz="2800" dirty="0"/>
          </a:p>
        </p:txBody>
      </p:sp>
      <p:sp>
        <p:nvSpPr>
          <p:cNvPr id="1048607" name="TextBox 6"/>
          <p:cNvSpPr/>
          <p:nvPr/>
        </p:nvSpPr>
        <p:spPr bwMode="auto">
          <a:xfrm>
            <a:off x="2214345" y="1841938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dirty="0" smtClean="0">
                <a:latin typeface="Times New Roman"/>
                <a:ea typeface="Arial"/>
                <a:cs typeface="Times New Roman"/>
              </a:rPr>
              <a:t>Филологический факультет</a:t>
            </a:r>
            <a:endParaRPr sz="2000" dirty="0"/>
          </a:p>
        </p:txBody>
      </p:sp>
      <p:sp>
        <p:nvSpPr>
          <p:cNvPr id="1048608" name="Прямоугольник 9"/>
          <p:cNvSpPr>
            <a:spLocks noChangeArrowheads="1"/>
          </p:cNvSpPr>
          <p:nvPr/>
        </p:nvSpPr>
        <p:spPr bwMode="auto">
          <a:xfrm>
            <a:off x="2502271" y="2704637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/>
              <a:t>Портфолио</a:t>
            </a:r>
            <a:r>
              <a:rPr lang="ru-RU" sz="4000" dirty="0">
                <a:latin typeface="Franklin Gothic Heavy"/>
              </a:rPr>
              <a:t> </a:t>
            </a:r>
            <a:r>
              <a:rPr lang="ru-RU" sz="4000" dirty="0" smtClean="0"/>
              <a:t>бакалавра </a:t>
            </a:r>
            <a:endParaRPr dirty="0"/>
          </a:p>
        </p:txBody>
      </p:sp>
      <p:sp>
        <p:nvSpPr>
          <p:cNvPr id="1048609" name="Прямоугольник 11"/>
          <p:cNvSpPr>
            <a:spLocks noChangeArrowheads="1"/>
          </p:cNvSpPr>
          <p:nvPr/>
        </p:nvSpPr>
        <p:spPr bwMode="auto">
          <a:xfrm>
            <a:off x="4511824" y="3780126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 smtClean="0"/>
              <a:t>: </a:t>
            </a:r>
            <a:r>
              <a:rPr lang="ru-RU" sz="2800" dirty="0" smtClean="0"/>
              <a:t>Джафаров </a:t>
            </a:r>
            <a:r>
              <a:rPr lang="ru-RU" sz="2800" dirty="0" err="1" smtClean="0"/>
              <a:t>Хабибул</a:t>
            </a:r>
            <a:r>
              <a:rPr lang="ru-RU" sz="2800" dirty="0" smtClean="0"/>
              <a:t> </a:t>
            </a:r>
            <a:r>
              <a:rPr lang="ru-RU" sz="2800" dirty="0" err="1" smtClean="0"/>
              <a:t>Расулович</a:t>
            </a:r>
            <a:r>
              <a:rPr lang="ru-RU" sz="2800" dirty="0" smtClean="0"/>
              <a:t>    </a:t>
            </a:r>
            <a:endParaRPr lang="zh-CN" dirty="0"/>
          </a:p>
        </p:txBody>
      </p:sp>
      <p:sp>
        <p:nvSpPr>
          <p:cNvPr id="1048610" name="Прямоугольник 12"/>
          <p:cNvSpPr>
            <a:spLocks noChangeArrowheads="1"/>
          </p:cNvSpPr>
          <p:nvPr/>
        </p:nvSpPr>
        <p:spPr bwMode="auto">
          <a:xfrm>
            <a:off x="4511824" y="4447716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1048611" name="Прямоугольник 13"/>
          <p:cNvSpPr>
            <a:spLocks noChangeArrowheads="1"/>
          </p:cNvSpPr>
          <p:nvPr/>
        </p:nvSpPr>
        <p:spPr bwMode="auto">
          <a:xfrm>
            <a:off x="4511824" y="5050371"/>
            <a:ext cx="5571748" cy="4470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 smtClean="0">
                <a:solidFill>
                  <a:srgbClr val="D9D9D9"/>
                </a:solidFill>
              </a:rPr>
              <a:t>Направление </a:t>
            </a:r>
            <a:r>
              <a:rPr lang="ru-RU" sz="2400" dirty="0" err="1" smtClean="0">
                <a:solidFill>
                  <a:srgbClr val="D9D9D9"/>
                </a:solidFill>
              </a:rPr>
              <a:t>подготовки:Филология</a:t>
            </a:r>
            <a:endParaRPr dirty="0"/>
          </a:p>
        </p:txBody>
      </p:sp>
      <p:sp>
        <p:nvSpPr>
          <p:cNvPr id="1048612" name="Прямоугольник 14"/>
          <p:cNvSpPr>
            <a:spLocks noChangeArrowheads="1"/>
          </p:cNvSpPr>
          <p:nvPr/>
        </p:nvSpPr>
        <p:spPr bwMode="auto">
          <a:xfrm>
            <a:off x="4511824" y="5793420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 smtClean="0">
                <a:solidFill>
                  <a:srgbClr val="D9D9D9"/>
                </a:solidFill>
              </a:rPr>
              <a:t>Профиль</a:t>
            </a:r>
            <a:r>
              <a:rPr lang="ru-RU" sz="2400" dirty="0" smtClean="0"/>
              <a:t>:</a:t>
            </a:r>
            <a:r>
              <a:rPr lang="en-US" sz="2400" dirty="0" smtClean="0"/>
              <a:t> </a:t>
            </a:r>
            <a:r>
              <a:rPr lang="ru-RU" sz="2400" dirty="0" smtClean="0"/>
              <a:t>Зарубежная филология  </a:t>
            </a:r>
            <a:endParaRPr lang="ru-RU" sz="2400" u="sng" dirty="0"/>
          </a:p>
        </p:txBody>
      </p:sp>
      <p:pic>
        <p:nvPicPr>
          <p:cNvPr id="2097153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9392"/>
            <a:ext cx="3323679" cy="3323679"/>
          </a:xfrm>
          <a:prstGeom prst="rect">
            <a:avLst/>
          </a:prstGeom>
        </p:spPr>
      </p:pic>
      <p:pic>
        <p:nvPicPr>
          <p:cNvPr id="2097154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76" y="3328939"/>
            <a:ext cx="3124820" cy="29976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ПРИКАЗЫ</a:t>
            </a:r>
            <a:endParaRPr lang="ru-RU" dirty="0"/>
          </a:p>
        </p:txBody>
      </p:sp>
      <p:graphicFrame>
        <p:nvGraphicFramePr>
          <p:cNvPr id="4194304" name="Объект 5"/>
          <p:cNvGraphicFramePr>
            <a:graphicFrameLocks noGrp="1"/>
          </p:cNvGraphicFramePr>
          <p:nvPr>
            <p:ph idx="1"/>
          </p:nvPr>
        </p:nvGraphicFramePr>
        <p:xfrm>
          <a:off x="609600" y="1988840"/>
          <a:ext cx="11188824" cy="4248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88824"/>
              </a:tblGrid>
              <a:tr h="879976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№93/06-19</a:t>
                      </a:r>
                      <a:r>
                        <a:rPr lang="ru-RU" sz="2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09.08.2023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28567"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</a:t>
                      </a:r>
                      <a:endParaRPr lang="ru-RU" sz="28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79976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3 курс   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79976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4 курс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7997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4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808760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595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596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597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598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599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</a:t>
            </a:r>
            <a:r>
              <a:rPr lang="ru-RU" i="1" dirty="0" smtClean="0">
                <a:latin typeface="Calibri"/>
              </a:rPr>
              <a:t>за </a:t>
            </a:r>
            <a:r>
              <a:rPr lang="ru-RU" i="1" dirty="0">
                <a:latin typeface="Calibri"/>
              </a:rPr>
              <a:t>период обучения </a:t>
            </a:r>
            <a:endParaRPr dirty="0"/>
          </a:p>
        </p:txBody>
      </p:sp>
      <p:graphicFrame>
        <p:nvGraphicFramePr>
          <p:cNvPr id="4194305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5095200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2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283669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486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29194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" sz="1400" b="0" dirty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lang="en-US" altLang="ru" sz="1400" b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b="0" dirty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en-US" altLang="ru" sz="1400" b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b="0" dirty="0">
                          <a:latin typeface="Times New Roman" pitchFamily="18" charset="0"/>
                          <a:cs typeface="Times New Roman" pitchFamily="18" charset="0"/>
                        </a:rPr>
                        <a:t>нахское языкознание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" sz="1400" b="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Современный</a:t>
                      </a:r>
                      <a:r>
                        <a:rPr lang="en-US" altLang="ru" sz="1400" b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b="0" dirty="0">
                          <a:latin typeface="Times New Roman" pitchFamily="18" charset="0"/>
                          <a:cs typeface="Times New Roman" pitchFamily="18" charset="0"/>
                        </a:rPr>
                        <a:t>чеченский</a:t>
                      </a:r>
                      <a:r>
                        <a:rPr lang="en-US" altLang="ru" sz="1400" b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b="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" sz="1400" b="0" dirty="0">
                          <a:latin typeface="Times New Roman" pitchFamily="18" charset="0"/>
                          <a:cs typeface="Times New Roman" pitchFamily="18" charset="0"/>
                        </a:rPr>
                        <a:t>Практический</a:t>
                      </a:r>
                      <a:r>
                        <a:rPr lang="en-US" altLang="ru" sz="1400" b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b="0" dirty="0">
                          <a:latin typeface="Times New Roman" pitchFamily="18" charset="0"/>
                          <a:cs typeface="Times New Roman" pitchFamily="18" charset="0"/>
                        </a:rPr>
                        <a:t>курс</a:t>
                      </a:r>
                      <a:r>
                        <a:rPr lang="en-US" altLang="ru" sz="1400" b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b="0" dirty="0">
                          <a:latin typeface="Times New Roman" pitchFamily="18" charset="0"/>
                          <a:cs typeface="Times New Roman" pitchFamily="18" charset="0"/>
                        </a:rPr>
                        <a:t>английского</a:t>
                      </a:r>
                      <a:r>
                        <a:rPr lang="en-US" altLang="ru" sz="1400" b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b="0" dirty="0">
                          <a:latin typeface="Times New Roman" pitchFamily="18" charset="0"/>
                          <a:cs typeface="Times New Roman" pitchFamily="18" charset="0"/>
                        </a:rPr>
                        <a:t>языка</a:t>
                      </a:r>
                      <a:r>
                        <a:rPr lang="en-US" altLang="ru" sz="1400" b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" sz="1400" dirty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языкознание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филологиии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зачёт</a:t>
                      </a:r>
                      <a:r>
                        <a:rPr lang="en-US" altLang="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зачёт</a:t>
                      </a:r>
                      <a:r>
                        <a:rPr lang="en-US" altLang="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Чеченской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республики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зачёт</a:t>
                      </a:r>
                      <a:r>
                        <a:rPr lang="en-US" altLang="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 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Чеченскиая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традиционная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этика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зачёт</a:t>
                      </a:r>
                      <a:r>
                        <a:rPr lang="en-US" altLang="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зачёт</a:t>
                      </a:r>
                      <a:r>
                        <a:rPr lang="en-US" altLang="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российской</a:t>
                      </a:r>
                      <a:r>
                        <a:rPr lang="en-US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" altLang="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зачёт</a:t>
                      </a:r>
                      <a:r>
                        <a:rPr lang="en-US" altLang="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7" name="TextBox 14"/>
          <p:cNvSpPr/>
          <p:nvPr/>
        </p:nvSpPr>
        <p:spPr bwMode="auto">
          <a:xfrm>
            <a:off x="493713" y="1714500"/>
            <a:ext cx="5119063" cy="3581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283669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4861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2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2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553520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Практический курс английского языка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Введение в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спецфилологию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ЧУКТ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2" name="TextBox 14"/>
          <p:cNvSpPr/>
          <p:nvPr/>
        </p:nvSpPr>
        <p:spPr bwMode="auto">
          <a:xfrm>
            <a:off x="493713" y="1714500"/>
            <a:ext cx="5119063" cy="3581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283669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134920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чеченской литературы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ИЧЯД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ПКАЯ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Введение в теорию коммуникации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ОВП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Правоведение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Педагогика и психология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93713" y="1714500"/>
            <a:ext cx="5119063" cy="3581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283669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86999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литературы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литературы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Практический курс английского языка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Физтческая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ЖМУ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Основы филологических исследований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493713" y="1714500"/>
            <a:ext cx="5119063" cy="3581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283669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81292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ПКАЯ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МПЧЯ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Лингвистический анализ художественного текста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МПЧЛ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Риторика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ПГАЯ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Методика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преподования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английского языка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5119063" cy="3581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283669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67066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ПКАЯ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литературы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Современный чеченский язык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Теория литературы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ПГАЯ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ИЧРЧЯ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филологической работы с текстом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 зарубежной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литератруы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Основы межнациональной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коммуникации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ССОТ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5119063" cy="3581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283669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4864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4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104864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7" name="TextBox 14"/>
          <p:cNvSpPr/>
          <p:nvPr/>
        </p:nvSpPr>
        <p:spPr bwMode="auto">
          <a:xfrm>
            <a:off x="493713" y="1714500"/>
            <a:ext cx="5119063" cy="3581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283669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5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5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2" name="TextBox 14"/>
          <p:cNvSpPr/>
          <p:nvPr/>
        </p:nvSpPr>
        <p:spPr bwMode="auto">
          <a:xfrm>
            <a:off x="493713" y="1714500"/>
            <a:ext cx="5119063" cy="3581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3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</a:t>
            </a:r>
            <a:r>
              <a:rPr lang="ru-RU" sz="2400" b="1" dirty="0" smtClean="0"/>
              <a:t>ВЫПОЛНЕННЫЕ КУРСОВЫЕ РАБОТЫ (ПРОЕКТЫ) ПРИ НАЛИЧИИ</a:t>
            </a:r>
            <a:endParaRPr dirty="0"/>
          </a:p>
        </p:txBody>
      </p:sp>
      <p:sp>
        <p:nvSpPr>
          <p:cNvPr id="104865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5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65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graphicFrame>
        <p:nvGraphicFramePr>
          <p:cNvPr id="4194314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 smtClean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 smtClean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63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</a:t>
            </a:r>
            <a:r>
              <a:rPr lang="ru-RU" sz="3600" dirty="0" smtClean="0"/>
              <a:t>в </a:t>
            </a:r>
            <a:r>
              <a:rPr lang="ru-RU" sz="3600" dirty="0"/>
              <a:t>общественно-значимых мероприятиях </a:t>
            </a:r>
            <a:r>
              <a:rPr lang="ru-RU" sz="3600" dirty="0" smtClean="0"/>
              <a:t>международного </a:t>
            </a:r>
            <a:r>
              <a:rPr lang="ru-RU" sz="3600" dirty="0"/>
              <a:t>уровня</a:t>
            </a:r>
            <a:endParaRPr dirty="0"/>
          </a:p>
        </p:txBody>
      </p:sp>
      <p:grpSp>
        <p:nvGrpSpPr>
          <p:cNvPr id="49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6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6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6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6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6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7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</p:grpSp>
      <p:pic>
        <p:nvPicPr>
          <p:cNvPr id="2097164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</a:t>
            </a:r>
            <a:r>
              <a:rPr lang="ru-RU" sz="3600" dirty="0" smtClean="0"/>
              <a:t>в </a:t>
            </a:r>
            <a:r>
              <a:rPr lang="ru-RU" sz="3600" dirty="0"/>
              <a:t>общественно-значимых мероприятиях </a:t>
            </a:r>
            <a:r>
              <a:rPr lang="ru-RU" sz="3600" dirty="0" smtClean="0"/>
              <a:t>всероссийского </a:t>
            </a:r>
            <a:r>
              <a:rPr lang="ru-RU" sz="3600" dirty="0"/>
              <a:t>уровня</a:t>
            </a:r>
            <a:endParaRPr dirty="0"/>
          </a:p>
        </p:txBody>
      </p:sp>
      <p:grpSp>
        <p:nvGrpSpPr>
          <p:cNvPr id="51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7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7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7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8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8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8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</a:t>
            </a:r>
            <a:r>
              <a:rPr lang="ru-RU" sz="3600" dirty="0" smtClean="0"/>
              <a:t>республиканского </a:t>
            </a:r>
            <a:r>
              <a:rPr lang="ru-RU" sz="3600" dirty="0"/>
              <a:t>уровня</a:t>
            </a:r>
            <a:endParaRPr dirty="0"/>
          </a:p>
        </p:txBody>
      </p:sp>
      <p:grpSp>
        <p:nvGrpSpPr>
          <p:cNvPr id="53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9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9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9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9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69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  <p:sp>
          <p:nvSpPr>
            <p:cNvPr id="104870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/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2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328194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УЧАСТИЕ В НАУЧНО-ПРАКТИЧЕСКИХ КОНФЕРЕНЦИЯХ</a:t>
            </a:r>
            <a:endParaRPr dirty="0"/>
          </a:p>
        </p:txBody>
      </p:sp>
      <p:sp>
        <p:nvSpPr>
          <p:cNvPr id="104870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70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70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706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707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08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5095200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dirty="0"/>
          </a:p>
        </p:txBody>
      </p:sp>
      <p:pic>
        <p:nvPicPr>
          <p:cNvPr id="2097167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9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328194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УЧАСТИЕ В НАУЧНО-ПРАКТИЧЕСКИХ КОНФЕРЕНЦИЯХ</a:t>
            </a:r>
            <a:endParaRPr dirty="0"/>
          </a:p>
        </p:txBody>
      </p:sp>
      <p:sp>
        <p:nvSpPr>
          <p:cNvPr id="1048710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711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712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graphicFrame>
        <p:nvGraphicFramePr>
          <p:cNvPr id="4194316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3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5095200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dirty="0"/>
          </a:p>
        </p:txBody>
      </p:sp>
      <p:pic>
        <p:nvPicPr>
          <p:cNvPr id="209716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4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38888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</a:t>
            </a:r>
            <a:r>
              <a:rPr lang="ru-RU" sz="2400" b="1" dirty="0" smtClean="0"/>
              <a:t>ВКР (НКР)</a:t>
            </a:r>
            <a:endParaRPr dirty="0"/>
          </a:p>
        </p:txBody>
      </p:sp>
      <p:sp>
        <p:nvSpPr>
          <p:cNvPr id="1048715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716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717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718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719" name="TextBox 7"/>
          <p:cNvSpPr/>
          <p:nvPr/>
        </p:nvSpPr>
        <p:spPr bwMode="auto">
          <a:xfrm>
            <a:off x="385762" y="1828800"/>
            <a:ext cx="11426825" cy="8915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</a:t>
            </a:r>
            <a:r>
              <a:rPr lang="ru-RU" i="1" dirty="0" smtClean="0">
                <a:latin typeface="Calibri"/>
              </a:rPr>
              <a:t>ВКР (НКР) РАЗДЕЛЕНА </a:t>
            </a:r>
            <a:r>
              <a:rPr lang="ru-RU" i="1" dirty="0">
                <a:latin typeface="Calibri"/>
              </a:rPr>
              <a:t>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20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/>
          </a:p>
        </p:txBody>
      </p:sp>
      <p:sp>
        <p:nvSpPr>
          <p:cNvPr id="1048721" name="TextBox 12"/>
          <p:cNvSpPr/>
          <p:nvPr/>
        </p:nvSpPr>
        <p:spPr bwMode="auto">
          <a:xfrm>
            <a:off x="3690938" y="3297238"/>
            <a:ext cx="7383780" cy="1158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69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tx1"/>
                </a:solidFill>
              </a:rPr>
              <a:t>Участие в общественной жизни университета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1048727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</a:endParaRPr>
          </a:p>
        </p:txBody>
      </p:sp>
      <p:pic>
        <p:nvPicPr>
          <p:cNvPr id="209717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763</Words>
  <Application>Microsoft Office PowerPoint</Application>
  <PresentationFormat>Широкоэкранный</PresentationFormat>
  <Paragraphs>328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                             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magom</cp:lastModifiedBy>
  <cp:revision>7</cp:revision>
  <dcterms:created xsi:type="dcterms:W3CDTF">2017-02-19T19:33:13Z</dcterms:created>
  <dcterms:modified xsi:type="dcterms:W3CDTF">2026-10-20T17:58:06Z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38f5a70130f6481bbd7473db75f7e17a</vt:lpwstr>
  </property>
</Properties>
</file>