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12192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Libre Franklin Black" panose="020B0604020202020204" charset="-52"/>
      <p:bold r:id="rId27"/>
      <p:boldItalic r:id="rId28"/>
    </p:embeddedFont>
    <p:embeddedFont>
      <p:font typeface="Constantia" panose="02030602050306030303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1F255CB-9A74-4E7F-9DDF-D77B3F173BDA}">
  <a:tblStyle styleId="{B1F255CB-9A74-4E7F-9DDF-D77B3F173BDA}" styleName="Table_0">
    <a:wholeTbl>
      <a:tcTxStyle b="off" i="off">
        <a:font>
          <a:latin typeface="Constantia"/>
          <a:ea typeface="Constantia"/>
          <a:cs typeface="Constanti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5"/>
          </a:solidFill>
        </a:fill>
      </a:tcStyle>
    </a:wholeTbl>
    <a:band1H>
      <a:tcTxStyle/>
      <a:tcStyle>
        <a:tcBdr/>
        <a:fill>
          <a:solidFill>
            <a:srgbClr val="CA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6FB7BF5-FDDD-462C-BE6F-558A513FFF7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91352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1925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9997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9617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8344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7181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2118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4613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0551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9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070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7181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9100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040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4464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5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776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2713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7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421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16382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9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3597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3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D0E9ED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D0E9ED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D1EAEE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sz="5600" b="1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sz="26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705"/>
                </a:srgbClr>
              </a:gs>
              <a:gs pos="100000">
                <a:srgbClr val="00E9F7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7" name="Google Shape;87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803"/>
                </a:srgbClr>
              </a:gs>
              <a:gs pos="80000">
                <a:srgbClr val="0099E4">
                  <a:alpha val="44705"/>
                </a:srgbClr>
              </a:gs>
              <a:gs pos="100000">
                <a:srgbClr val="0099E4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8" name="Google Shape;88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marL="914400" lvl="1" indent="-293369" algn="l"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7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7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7185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2700" y="-7938"/>
            <a:ext cx="12217405" cy="1041402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5842000" y="-7938"/>
            <a:ext cx="6350002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D0E9ED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D0E9ED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045C7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3" name="Google Shape;13;p1"/>
          <p:cNvGrpSpPr/>
          <p:nvPr/>
        </p:nvGrpSpPr>
        <p:grpSpPr>
          <a:xfrm>
            <a:off x="-39105" y="-14815"/>
            <a:ext cx="12264951" cy="1083774"/>
            <a:chOff x="-29323" y="-1978"/>
            <a:chExt cx="9198253" cy="1086273"/>
          </a:xfrm>
        </p:grpSpPr>
        <p:sp>
          <p:nvSpPr>
            <p:cNvPr id="14" name="Google Shape;14;p1"/>
            <p:cNvSpPr/>
            <p:nvPr/>
          </p:nvSpPr>
          <p:spPr>
            <a:xfrm rot="-164311">
              <a:off x="-19046" y="216547"/>
              <a:ext cx="9163053" cy="649223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568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 rot="-164306">
              <a:off x="-14309" y="290007"/>
              <a:ext cx="9175809" cy="530353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5686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705"/>
                </a:srgbClr>
              </a:gs>
              <a:gs pos="100000">
                <a:srgbClr val="00E9F7">
                  <a:alpha val="5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803"/>
                </a:srgbClr>
              </a:gs>
              <a:gs pos="80000">
                <a:srgbClr val="0099E4">
                  <a:alpha val="44705"/>
                </a:srgbClr>
              </a:gs>
              <a:gs pos="100000">
                <a:srgbClr val="0099E4">
                  <a:alpha val="44705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1" name="Google Shape;31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5686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5686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2879547" y="671730"/>
            <a:ext cx="8692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9EEC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ru-RU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ФГБОУ ВО  “Чеченский государственный университет им. А.А.Кадырова”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2214345" y="1841938"/>
            <a:ext cx="973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2502271" y="2704637"/>
            <a:ext cx="9689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Портфолио</a:t>
            </a:r>
            <a:r>
              <a:rPr lang="ru-RU" sz="4000" b="0" i="0" u="none" strike="noStrike" cap="none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</a:t>
            </a:r>
            <a:r>
              <a:rPr lang="ru-RU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бакалавра 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4511824" y="3780126"/>
            <a:ext cx="6680700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lang="ru-RU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Борчашвили Иман  Тамазиевна      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4511824" y="4447716"/>
            <a:ext cx="74643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Форма обучения:  </a:t>
            </a: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4511824" y="5050371"/>
            <a:ext cx="5428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Направление подготовки:Филология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4511824" y="5793420"/>
            <a:ext cx="5499900" cy="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Профиль</a:t>
            </a:r>
            <a:r>
              <a:rPr lang="ru-RU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Зарубежная филология  </a:t>
            </a:r>
            <a:endParaRPr sz="2400" b="0" i="0" u="sng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99392"/>
            <a:ext cx="3323675" cy="332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                             ПРИКАЗЫ</a:t>
            </a:r>
            <a:endParaRPr/>
          </a:p>
        </p:txBody>
      </p:sp>
      <p:graphicFrame>
        <p:nvGraphicFramePr>
          <p:cNvPr id="124" name="Google Shape;124;p16"/>
          <p:cNvGraphicFramePr/>
          <p:nvPr/>
        </p:nvGraphicFramePr>
        <p:xfrm>
          <a:off x="609600" y="198884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{B1F255CB-9A74-4E7F-9DDF-D77B3F173BDA}</a:tableStyleId>
              </a:tblPr>
              <a:tblGrid>
                <a:gridCol w="11188825"/>
              </a:tblGrid>
              <a:tr h="879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Приказ о зачислении   №93/06-19 от 09.08.2023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</a:tr>
              <a:tr h="728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Переводной на 2 курс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</a:tr>
              <a:tr h="879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Переводной на 3 курс   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</a:tr>
              <a:tr h="879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Times New Roman"/>
                        <a:buNone/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Переводной на 4 курс</a:t>
                      </a:r>
                      <a:endParaRPr sz="2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</a:tr>
              <a:tr h="879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/>
          <p:nvPr/>
        </p:nvSpPr>
        <p:spPr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ПУБЛИКАЦИИ В НАУЧНЫХ ИЗДАНИЯХ, НАУЧНЫЕ СТАТЬИ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p1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634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3.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4.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6" name="Google Shape;136;p17"/>
          <p:cNvSpPr/>
          <p:nvPr/>
        </p:nvSpPr>
        <p:spPr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graphicFrame>
        <p:nvGraphicFramePr>
          <p:cNvPr id="146" name="Google Shape;146;p18"/>
          <p:cNvGraphicFramePr/>
          <p:nvPr/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</a:t>
                      </a: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Практический курс английского языка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языкознание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филологии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и спорт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7" name="Google Shape;147;p18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graphicFrame>
        <p:nvGraphicFramePr>
          <p:cNvPr id="157" name="Google Shape;157;p19"/>
          <p:cNvGraphicFramePr/>
          <p:nvPr>
            <p:extLst>
              <p:ext uri="{D42A27DB-BD31-4B8C-83A1-F6EECF244321}">
                <p14:modId xmlns:p14="http://schemas.microsoft.com/office/powerpoint/2010/main" val="184299234"/>
              </p:ext>
            </p:extLst>
          </p:nvPr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ПКАЯ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язык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спецфилологию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литературы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ФКИС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ЧУНТ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язык и с. р.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8" name="Google Shape;158;p19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67" name="Google Shape;167;p2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graphicFrame>
        <p:nvGraphicFramePr>
          <p:cNvPr id="168" name="Google Shape;168;p20"/>
          <p:cNvGraphicFramePr/>
          <p:nvPr>
            <p:extLst>
              <p:ext uri="{D42A27DB-BD31-4B8C-83A1-F6EECF244321}">
                <p14:modId xmlns:p14="http://schemas.microsoft.com/office/powerpoint/2010/main" val="977445835"/>
              </p:ext>
            </p:extLst>
          </p:nvPr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литературы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r>
                        <a:rPr lang="ru-RU" sz="1400" b="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чеченского языка с диал.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удовлетворительно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ПКАЯ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язык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ФКИС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Правоведение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Педагогика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психология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Google Shape;169;p20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graphicFrame>
        <p:nvGraphicFramePr>
          <p:cNvPr id="179" name="Google Shape;179;p21"/>
          <p:cNvGraphicFramePr/>
          <p:nvPr>
            <p:extLst>
              <p:ext uri="{D42A27DB-BD31-4B8C-83A1-F6EECF244321}">
                <p14:modId xmlns:p14="http://schemas.microsoft.com/office/powerpoint/2010/main" val="3449532025"/>
              </p:ext>
            </p:extLst>
          </p:nvPr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литературы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Философия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ФКИС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ПКАЯ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лингв. уч.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Сопоставление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грамматики англ. и чеченского языков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0" name="Google Shape;180;p21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88" name="Google Shape;188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89" name="Google Shape;189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graphicFrame>
        <p:nvGraphicFramePr>
          <p:cNvPr id="190" name="Google Shape;190;p22"/>
          <p:cNvGraphicFramePr/>
          <p:nvPr>
            <p:extLst>
              <p:ext uri="{D42A27DB-BD31-4B8C-83A1-F6EECF244321}">
                <p14:modId xmlns:p14="http://schemas.microsoft.com/office/powerpoint/2010/main" val="1457144109"/>
              </p:ext>
            </p:extLst>
          </p:nvPr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ПКАЯ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r>
                        <a:rPr lang="ru-RU" sz="1400" b="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чеченской литературы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МПЧЛ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МПАЯ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Лингвистический анализ художественного текста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ФКИС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литкратуры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МПЧЛ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Риторика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ПГАЯ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1" name="Google Shape;191;p22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1" name="Google Shape;201;p23"/>
          <p:cNvGraphicFramePr/>
          <p:nvPr>
            <p:extLst>
              <p:ext uri="{D42A27DB-BD31-4B8C-83A1-F6EECF244321}">
                <p14:modId xmlns:p14="http://schemas.microsoft.com/office/powerpoint/2010/main" val="3482569124"/>
              </p:ext>
            </p:extLst>
          </p:nvPr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ПКАЯ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r>
                        <a:rPr lang="ru-RU" sz="1400" b="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чеченской литературы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Теория литературы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Лексикология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Стилистика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английского языка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ФКИС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Домашнее чтение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ПГАЯ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зарубежной литературы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меж.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коммуникации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2" name="Google Shape;202;p23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10" name="Google Shape;210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11" name="Google Shape;211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graphicFrame>
        <p:nvGraphicFramePr>
          <p:cNvPr id="212" name="Google Shape;212;p24"/>
          <p:cNvGraphicFramePr/>
          <p:nvPr/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3" name="Google Shape;213;p24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3" name="Google Shape;223;p25"/>
          <p:cNvGraphicFramePr/>
          <p:nvPr/>
        </p:nvGraphicFramePr>
        <p:xfrm>
          <a:off x="166646" y="2357430"/>
          <a:ext cx="11712575" cy="426134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семестр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24" name="Google Shape;224;p25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/>
          <p:nvPr/>
        </p:nvSpPr>
        <p:spPr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ВЫПОЛНЕННЫЕ КУРСОВЫЕ РАБОТЫ (ПРОЕКТЫ) ПРИ НАЛИЧИИ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6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6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4" name="Google Shape;234;p26"/>
          <p:cNvGraphicFramePr/>
          <p:nvPr/>
        </p:nvGraphicFramePr>
        <p:xfrm>
          <a:off x="239712" y="17703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3912075"/>
                <a:gridCol w="4824525"/>
                <a:gridCol w="2975975"/>
              </a:tblGrid>
              <a:tr h="424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4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/>
                        <a:t>Наименование курсовой работы (проекта)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sz="1400" b="0" i="0" u="none" strike="noStrike" cap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35" name="Google Shape;23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7"/>
          <p:cNvSpPr txBox="1">
            <a:spLocks noGrp="1"/>
          </p:cNvSpPr>
          <p:nvPr>
            <p:ph type="title"/>
          </p:nvPr>
        </p:nvSpPr>
        <p:spPr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международного уровня</a:t>
            </a:r>
            <a:endParaRPr/>
          </a:p>
        </p:txBody>
      </p:sp>
      <p:grpSp>
        <p:nvGrpSpPr>
          <p:cNvPr id="241" name="Google Shape;241;p27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2" name="Google Shape;242;p27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7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7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7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7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7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7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7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6" name="Google Shape;25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7395" y="-106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62" name="Google Shape;262;p28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63" name="Google Shape;263;p28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8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8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8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8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8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8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8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8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8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8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7" name="Google Shape;27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772"/>
            <a:ext cx="967012" cy="967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9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республиканского уровня</a:t>
            </a:r>
            <a:endParaRPr/>
          </a:p>
        </p:txBody>
      </p:sp>
      <p:grpSp>
        <p:nvGrpSpPr>
          <p:cNvPr id="283" name="Google Shape;283;p29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84" name="Google Shape;284;p29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9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9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9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9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9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9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rgbClr val="0D6D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D6D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8" name="Google Shape;29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-26979"/>
            <a:ext cx="983432" cy="983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0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0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Основные тезисы работы были представлены на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научно-практических конференциях: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9" name="Google Shape;309;p30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10" name="Google Shape;310;p30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0" name="Google Shape;320;p31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{66FB7BF5-FDDD-462C-BE6F-558A513FFF75}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80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21" name="Google Shape;321;p31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2"/>
          <p:cNvSpPr/>
          <p:nvPr/>
        </p:nvSpPr>
        <p:spPr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3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2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2"/>
          <p:cNvSpPr/>
          <p:nvPr/>
        </p:nvSpPr>
        <p:spPr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2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2"/>
          <p:cNvSpPr/>
          <p:nvPr/>
        </p:nvSpPr>
        <p:spPr>
          <a:xfrm>
            <a:off x="3690938" y="3297238"/>
            <a:ext cx="676275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4175B5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335" name="Google Shape;33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3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общественной жизни университета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3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3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3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3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3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263" y="2938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767</Words>
  <Application>Microsoft Office PowerPoint</Application>
  <PresentationFormat>Широкоэкранный</PresentationFormat>
  <Paragraphs>336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Calibri</vt:lpstr>
      <vt:lpstr>Noto Sans Symbols</vt:lpstr>
      <vt:lpstr>Times New Roman</vt:lpstr>
      <vt:lpstr>Arial</vt:lpstr>
      <vt:lpstr>Libre Franklin Black</vt:lpstr>
      <vt:lpstr>Constantia</vt:lpstr>
      <vt:lpstr>Поток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magom</cp:lastModifiedBy>
  <cp:revision>4</cp:revision>
  <dcterms:modified xsi:type="dcterms:W3CDTF">2026-10-21T19:24:43Z</dcterms:modified>
</cp:coreProperties>
</file>