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74" r:id="rId11"/>
    <p:sldId id="275" r:id="rId12"/>
    <p:sldId id="276" r:id="rId13"/>
    <p:sldId id="261" r:id="rId14"/>
    <p:sldId id="262" r:id="rId15"/>
    <p:sldId id="263" r:id="rId16"/>
    <p:sldId id="264" r:id="rId17"/>
    <p:sldId id="265" r:id="rId18"/>
    <p:sldId id="266" r:id="rId19"/>
    <p:sldId id="270" r:id="rId20"/>
  </p:sldIdLst>
  <p:sldSz cx="12192000" cy="6858000" type="screen4x3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>
      <a:defRPr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8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636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/>
          <p:nvPr>
            <p:ph type="ctrTitle" hasCustomPrompt="1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/>
          <p:nvPr>
            <p:ph type="subTitle" idx="1" hasCustomPrompt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idx="1" hasCustomPrompt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/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/>
          <p:nvPr>
            <p:ph sz="half" idx="1" hasCustomPrompt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/>
          <p:nvPr>
            <p:ph sz="half" idx="2" hasCustomPrompt="1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1" hasCustomPrompt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/>
          <p:nvPr>
            <p:ph type="body" sz="half" idx="3" hasCustomPrompt="1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/>
          <p:nvPr>
            <p:ph sz="quarter" idx="2" hasCustomPrompt="1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/>
          <p:nvPr>
            <p:ph sz="quarter" idx="4" hasCustomPrompt="1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/>
          <p:nvPr>
            <p:ph type="body" idx="2" hasCustomPrompt="1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/>
          <p:nvPr>
            <p:ph sz="half" idx="1" hasCustomPrompt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/>
          <p:nvPr>
            <p:ph type="title" hasCustomPrompt="1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/>
          <p:nvPr>
            <p:ph type="body" sz="half" idx="2" hasCustomPrompt="1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/>
          <p:nvPr>
            <p:ph type="pic" idx="1" hasCustomPrompt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/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 hasCustomPrompt="1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/>
          <p:nvPr>
            <p:ph type="title" orient="vert" hasCustomPrompt="1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/>
          <p:nvPr>
            <p:ph type="body" orient="vert" idx="1" hasCustomPrompt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/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/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/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/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/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/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/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/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>
              <a:defRPr/>
            </a:pPr>
            <a:r>
              <a:rPr lang="ru-RU" sz="3200" b="1" dirty="0" smtClean="0"/>
              <a:t>ФГБОУ </a:t>
            </a:r>
            <a:r>
              <a:rPr lang="ru-RU" sz="3200" b="1" dirty="0"/>
              <a:t>ВО   </a:t>
            </a:r>
            <a:r>
              <a:rPr lang="en-US" sz="3200" b="1" dirty="0"/>
              <a:t>&lt;&lt;</a:t>
            </a:r>
            <a:r>
              <a:rPr lang="ru-RU" sz="3200" b="1" dirty="0"/>
              <a:t>Чеченский государственный университет им. А.А.Кадырова</a:t>
            </a:r>
            <a:r>
              <a:rPr lang="en-US" sz="3200" b="1" dirty="0"/>
              <a:t>&gt;&gt;</a:t>
            </a:r>
            <a:endParaRPr dirty="0"/>
          </a:p>
        </p:txBody>
      </p:sp>
      <p:sp>
        <p:nvSpPr>
          <p:cNvPr id="5" name="TextBox 6"/>
          <p:cNvSpPr/>
          <p:nvPr/>
        </p:nvSpPr>
        <p:spPr bwMode="auto">
          <a:xfrm>
            <a:off x="952464" y="1643050"/>
            <a:ext cx="9731375" cy="4270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200" dirty="0" smtClean="0">
                <a:latin typeface="Times New Roman"/>
                <a:ea typeface="Arial" charset="0"/>
                <a:cs typeface="Times New Roman"/>
              </a:rPr>
              <a:t>Медицинский институт</a:t>
            </a:r>
            <a:endParaRPr dirty="0"/>
          </a:p>
        </p:txBody>
      </p:sp>
      <p:sp>
        <p:nvSpPr>
          <p:cNvPr id="6" name="Прямоугольник 9"/>
          <p:cNvSpPr/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rgbClr val="FF0000"/>
                </a:solidFill>
              </a:rPr>
              <a:t>Портфолио</a:t>
            </a:r>
            <a:r>
              <a:rPr lang="ru-RU" sz="4000" dirty="0">
                <a:solidFill>
                  <a:srgbClr val="FF0000"/>
                </a:solidFill>
                <a:latin typeface="Franklin Gothic Heavy"/>
              </a:rPr>
              <a:t> </a:t>
            </a:r>
            <a:r>
              <a:rPr lang="ru-RU" sz="4000" dirty="0" smtClean="0">
                <a:solidFill>
                  <a:srgbClr val="FF0000"/>
                </a:solidFill>
              </a:rPr>
              <a:t>специалиста</a:t>
            </a:r>
            <a:endParaRPr dirty="0">
              <a:solidFill>
                <a:srgbClr val="FF0000"/>
              </a:solidFill>
            </a:endParaRPr>
          </a:p>
        </p:txBody>
      </p:sp>
      <p:sp>
        <p:nvSpPr>
          <p:cNvPr id="7" name="Прямоугольник 11"/>
          <p:cNvSpPr/>
          <p:nvPr/>
        </p:nvSpPr>
        <p:spPr bwMode="auto">
          <a:xfrm>
            <a:off x="2924175" y="3857625"/>
            <a:ext cx="6680835" cy="540385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</a:rPr>
              <a:t>ФИО</a:t>
            </a:r>
            <a:r>
              <a:rPr lang="en-US" sz="2800" dirty="0" smtClean="0"/>
              <a:t>:</a:t>
            </a:r>
            <a:r>
              <a:rPr lang="x-none" altLang="en-US" sz="2800" dirty="0" smtClean="0"/>
              <a:t>Эльдукаева Шовда Узбековна</a:t>
            </a:r>
            <a:endParaRPr lang="x-none" altLang="en-US" sz="2800" dirty="0" smtClean="0"/>
          </a:p>
        </p:txBody>
      </p:sp>
      <p:sp>
        <p:nvSpPr>
          <p:cNvPr id="8" name="Прямоугольник 12"/>
          <p:cNvSpPr/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Форма обучения: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/>
          <p:nvPr/>
        </p:nvSpPr>
        <p:spPr bwMode="auto">
          <a:xfrm>
            <a:off x="2924175" y="4891088"/>
            <a:ext cx="5521063" cy="73866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Направление подготовки: Педиатрия</a:t>
            </a:r>
            <a:endParaRPr lang="ru-RU" sz="2400" dirty="0">
              <a:solidFill>
                <a:srgbClr val="D9D9D9"/>
              </a:solidFill>
            </a:endParaRPr>
          </a:p>
          <a:p>
            <a:pPr>
              <a:defRPr/>
            </a:pPr>
            <a:r>
              <a:rPr lang="ru-RU" dirty="0" smtClean="0"/>
              <a:t>                          </a:t>
            </a:r>
            <a:endParaRPr dirty="0"/>
          </a:p>
        </p:txBody>
      </p:sp>
      <p:sp>
        <p:nvSpPr>
          <p:cNvPr id="10" name="Прямоугольник 14"/>
          <p:cNvSpPr/>
          <p:nvPr/>
        </p:nvSpPr>
        <p:spPr bwMode="auto">
          <a:xfrm>
            <a:off x="2990850" y="5317608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</a:rPr>
              <a:t>Профиль</a:t>
            </a:r>
            <a:r>
              <a:rPr lang="ru-RU" sz="2400" dirty="0"/>
              <a:t>: </a:t>
            </a:r>
            <a:endParaRPr lang="ru-RU" sz="2400" u="sng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493992" y="2085967"/>
          <a:ext cx="10069504" cy="4410221"/>
        </p:xfrm>
        <a:graphic>
          <a:graphicData uri="http://schemas.openxmlformats.org/drawingml/2006/table">
            <a:tbl>
              <a:tblPr/>
              <a:tblGrid>
                <a:gridCol w="891144"/>
                <a:gridCol w="4687887"/>
                <a:gridCol w="4490473"/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№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п</a:t>
                      </a:r>
                      <a:endParaRPr lang="x-none" altLang="ru-RU" sz="1400" baseline="0" dirty="0" err="1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 семестр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Правоведение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2.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Мед.информатика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3.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4.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5.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Химия общая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6.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ОРГ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7.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Латинский язык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8.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Лекарственные растения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9.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10.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11.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  <a:p>
                      <a:pPr algn="ctr"/>
                      <a:r>
                        <a:rPr lang="x-none" altLang="ru-RU" sz="1400" dirty="0">
                          <a:solidFill>
                            <a:srgbClr val="0070C0"/>
                          </a:solidFill>
                          <a:latin typeface="Times New Roman"/>
                          <a:cs typeface="Times New Roman"/>
                        </a:rPr>
                        <a:t>12.</a:t>
                      </a:r>
                      <a:endParaRPr lang="x-none" altLang="ru-RU" sz="1400" dirty="0">
                        <a:solidFill>
                          <a:srgbClr val="0070C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НВП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Биоэтика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Норм.анатомия 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 dirty="0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310" y="208596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 семестр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x-none" altLang="ru-RU" dirty="0"/>
                        <a:t>зачтено</a:t>
                      </a:r>
                      <a:endParaRPr lang="x-none" alt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dirty="0">
                          <a:latin typeface="Times New Roman"/>
                          <a:cs typeface="Times New Roman"/>
                        </a:rPr>
                        <a:t>Иностранный язык</a:t>
                      </a:r>
                      <a:endParaRPr lang="x-none" altLang="ru-RU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dirty="0"/>
                        <a:t>зачтено</a:t>
                      </a:r>
                      <a:endParaRPr lang="x-none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Экономика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 charset="0"/>
                          <a:cs typeface="Arial" charset="0"/>
                        </a:rPr>
                        <a:t>зачтено</a:t>
                      </a:r>
                      <a:endParaRPr lang="x-none" alt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Биорг.химия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Латинский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Физика,Математика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Философия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Психология и педагогика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медицины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Молек.биология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Чеченский язык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больными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 4(хор)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Гистология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671" y="2086285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История ЧР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Общий уход за хир.больными 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Норм.физиология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Биол.химия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4(хор)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Иммунология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Патофизиология 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зачтено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Гигиена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Микробиология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Пат.анатомия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494030" y="2085975"/>
          <a:ext cx="10582910" cy="4253230"/>
        </p:xfrm>
        <a:graphic>
          <a:graphicData uri="http://schemas.openxmlformats.org/drawingml/2006/table">
            <a:tbl>
              <a:tblPr/>
              <a:tblGrid>
                <a:gridCol w="936625"/>
                <a:gridCol w="5276850"/>
                <a:gridCol w="4369435"/>
              </a:tblGrid>
              <a:tr h="51816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Физ.культура и спорт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Топ.анатомия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altLang="ru-RU" sz="1400" b="0" dirty="0">
                          <a:latin typeface="Times New Roman"/>
                          <a:cs typeface="Times New Roman"/>
                        </a:rPr>
                        <a:t>Биохимия обмена в-в</a:t>
                      </a:r>
                      <a:endParaRPr lang="x-none" alt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ОФЗД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зачтено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Пропед.внут.заболеваний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Патофизиология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Пропед.детских болезней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ea typeface="Arial" charset="0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13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Общая хирургия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x-none" alt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/>
                          <a:cs typeface="Times New Roman"/>
                        </a:rPr>
                        <a:t>3(уд)</a:t>
                      </a:r>
                      <a:endParaRPr lang="x-none" alt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Фармакология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x-none" sz="1400" dirty="0">
                          <a:latin typeface="Times New Roman"/>
                          <a:cs typeface="Times New Roman"/>
                        </a:rPr>
                        <a:t>                                           3(уд)</a:t>
                      </a:r>
                      <a:endParaRPr lang="x-none"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№</a:t>
                      </a:r>
                      <a:endParaRPr lang="en-US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Наименование дисциплины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5.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ea typeface="Arial" charset="0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 lang="ru-RU" b="1">
              <a:solidFill>
                <a:srgbClr val="4175B5"/>
              </a:solidFill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/>
                <a:gridCol w="4824536"/>
                <a:gridCol w="2975967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 charset="0"/>
                          <a:cs typeface="Arial" charset="0"/>
                        </a:rPr>
                        <a:t>4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Arial" charset="0"/>
                        <a:cs typeface="Arial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/>
                        <a:cs typeface="Times New Roman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/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 lang="ru-RU" i="1">
              <a:latin typeface="Calibri"/>
            </a:endParaRPr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 lang="ru-RU" i="1">
              <a:latin typeface="Calibri"/>
            </a:endParaRPr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2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 lang="ru-RU" sz="2400" b="1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/>
                <a:gridCol w="5116513"/>
                <a:gridCol w="2949575"/>
                <a:gridCol w="2949575"/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№</a:t>
                      </a:r>
                      <a:endParaRPr lang="en-US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Наименование работы,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ее вид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Выходные данные*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Соавторы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1.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 charset="0"/>
                        </a:rPr>
                        <a:t>2.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Прямоугольник 10"/>
          <p:cNvSpPr/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 lang="ru-RU" sz="1600" b="1">
              <a:solidFill>
                <a:srgbClr val="1F497D"/>
              </a:solidFill>
              <a:latin typeface="Calibri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/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/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 lang="ru-RU">
              <a:solidFill>
                <a:srgbClr val="4175B5"/>
              </a:solidFill>
              <a:latin typeface="+mn-lt"/>
              <a:cs typeface="+mn-cs"/>
            </a:endParaRP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/>
  <PresentationFormat>Широкоэкранный</PresentationFormat>
  <Paragraphs>204</Paragraphs>
  <Slides>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27" baseType="lpstr">
      <vt:lpstr>Arial</vt:lpstr>
      <vt:lpstr>SimSun</vt:lpstr>
      <vt:lpstr>Wingdings</vt:lpstr>
      <vt:lpstr>Calibri</vt:lpstr>
      <vt:lpstr>Wingdings 2</vt:lpstr>
      <vt:lpstr>Times New Roman</vt:lpstr>
      <vt:lpstr>Franklin Gothic Heavy</vt:lpstr>
      <vt:lpstr>Constantia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iPhone</cp:lastModifiedBy>
  <cp:revision>52</cp:revision>
  <dcterms:created xsi:type="dcterms:W3CDTF">1900-01-01T00:00:00Z</dcterms:created>
  <dcterms:modified xsi:type="dcterms:W3CDTF">1900-01-01T00:00:00Z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8065D11D1D229FDC97B7D36AC67B7BF5_33</vt:lpwstr>
  </property>
  <property fmtid="{D5CDD505-2E9C-101B-9397-08002B2CF9AE}" pid="3" name="KSOProductBuildVer">
    <vt:lpwstr>2052-26.9.2</vt:lpwstr>
  </property>
</Properties>
</file>