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 autoAdjust="0"/>
    <p:restoredTop sz="94658"/>
  </p:normalViewPr>
  <p:slideViewPr>
    <p:cSldViewPr>
      <p:cViewPr varScale="1">
        <p:scale>
          <a:sx n="115" d="100"/>
          <a:sy n="115" d="100"/>
        </p:scale>
        <p:origin x="784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21.10.2026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140377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Юсупов Дени </a:t>
            </a:r>
            <a:r>
              <a:rPr lang="ru-RU" sz="2800"/>
              <a:t>Мовсарович</a:t>
            </a:r>
            <a:r>
              <a:rPr lang="ru-RU" sz="2800" dirty="0"/>
              <a:t>																																																																			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264367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ПИ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Разработка программно-информационных систем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327307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432250"/>
              </p:ext>
            </p:extLst>
          </p:nvPr>
        </p:nvGraphicFramePr>
        <p:xfrm>
          <a:off x="695400" y="2285992"/>
          <a:ext cx="10040816" cy="4469175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Информатика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tantia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Физкультура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tantia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ЧТК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cs typeface="+mn-cs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РЯКР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ОРГ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народов ЧР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40091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Математика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  <a:endParaRPr lang="ru-RU" sz="1400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Логические основы ЭВМ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хорошо</a:t>
                      </a: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ООП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Введение в программную инженерию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ОВП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Безопасность жизнедеятельности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Физкультура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Ознакомительная практика</a:t>
                      </a: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отлично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08565"/>
              </p:ext>
            </p:extLst>
          </p:nvPr>
        </p:nvGraphicFramePr>
        <p:xfrm>
          <a:off x="166646" y="2357430"/>
          <a:ext cx="11712575" cy="472397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Web-программирование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ООП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отлично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Деловые коммуникации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Элективные дисциплины по физкультуре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Философия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Математический анализ</a:t>
                      </a:r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ТВиМС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440471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Иностранный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Математический анализ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ИБиЗИ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Элективные дисциплины по физкультуре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Информационные системы и технологии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Web-программирование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72397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Web-программирование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Правоведение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Экономика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ООП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Алгоритмы и структуры данных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Базы данных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Элективные дисциплины по физкультуре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Программирование на Python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442156"/>
              </p:ext>
            </p:extLst>
          </p:nvPr>
        </p:nvGraphicFramePr>
        <p:xfrm>
          <a:off x="166646" y="2357430"/>
          <a:ext cx="11712575" cy="4998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Базы данных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Алгоритмы и структуры данных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dirty="0">
                          <a:latin typeface="Times New Roman" pitchFamily="18" charset="0"/>
                          <a:cs typeface="Times New Roman" pitchFamily="18" charset="0"/>
                        </a:rPr>
                        <a:t>ООП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Элективные дисциплины по физкультуре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Программирование на Python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Инженерная и компьютерная графика</a:t>
                      </a: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проектами</a:t>
                      </a: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СИИ</a:t>
                      </a: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296598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575" y="476250"/>
            <a:ext cx="603885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00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323984"/>
            <a:ext cx="4228356" cy="1086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824" y="1268760"/>
            <a:ext cx="3776973" cy="522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81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332656"/>
            <a:ext cx="8842507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93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0" y="2471737"/>
            <a:ext cx="77343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34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404664"/>
            <a:ext cx="5926661" cy="59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29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768" y="1412776"/>
            <a:ext cx="4776010" cy="1296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2636912"/>
            <a:ext cx="5293630" cy="26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78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779</Words>
  <Application>Microsoft Macintosh PowerPoint</Application>
  <DocSecurity>0</DocSecurity>
  <PresentationFormat>Широкоэкранный</PresentationFormat>
  <Paragraphs>303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Deni</cp:lastModifiedBy>
  <cp:revision>116</cp:revision>
  <dcterms:created xsi:type="dcterms:W3CDTF">2017-02-20T01:33:13Z</dcterms:created>
  <dcterms:modified xsi:type="dcterms:W3CDTF">2026-10-21T20:54:32Z</dcterms:modified>
  <dc:identifier/>
  <dc:language/>
  <cp:version/>
</cp:coreProperties>
</file>