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эльмурзаева </a:t>
            </a:r>
            <a:r>
              <a:rPr lang="ru-RU" sz="2800" dirty="0" err="1"/>
              <a:t>Аминат</a:t>
            </a:r>
            <a:r>
              <a:rPr lang="ru-RU" sz="2800" dirty="0"/>
              <a:t> </a:t>
            </a:r>
            <a:r>
              <a:rPr lang="ru-RU" sz="2800" dirty="0" err="1"/>
              <a:t>Вахитовна</a:t>
            </a:r>
            <a:endParaRPr lang="x-none" altLang="en-US" sz="2800" dirty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590374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056755"/>
              </p:ext>
            </p:extLst>
          </p:nvPr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                                                5(</a:t>
                      </a:r>
                      <a:r>
                        <a:rPr lang="ru-RU" sz="1400" dirty="0" err="1">
                          <a:latin typeface="Times New Roman"/>
                          <a:cs typeface="Times New Roman"/>
                        </a:rPr>
                        <a:t>отл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576858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>
                          <a:latin typeface="Times New Roman"/>
                          <a:cs typeface="Times New Roman"/>
                        </a:rPr>
                        <a:t>    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4(хор</a:t>
                      </a:r>
                      <a:r>
                        <a:rPr lang="x-none" sz="1400">
                          <a:latin typeface="Times New Roman"/>
                          <a:cs typeface="Times New Roman"/>
                        </a:rPr>
                        <a:t>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>
                          <a:latin typeface="Times New Roman"/>
                          <a:cs typeface="Times New Roman"/>
                        </a:rPr>
                        <a:t>    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4</a:t>
                      </a:r>
                      <a:r>
                        <a:rPr lang="x-none" sz="14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хор</a:t>
                      </a:r>
                      <a:r>
                        <a:rPr lang="x-none" sz="1400">
                          <a:latin typeface="Times New Roman"/>
                          <a:cs typeface="Times New Roman"/>
                        </a:rPr>
                        <a:t>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68534"/>
              </p:ext>
            </p:extLst>
          </p:nvPr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9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4(хор</a:t>
                      </a:r>
                      <a:r>
                        <a:rPr lang="x-none" altLang="ru-RU" sz="14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</a:t>
                      </a:r>
                      <a:r>
                        <a:rPr lang="x-none" altLang="ru-RU" sz="1400" b="0" i="0" u="none" strike="noStrike" cap="none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>
                          <a:latin typeface="Times New Roman"/>
                          <a:cs typeface="Times New Roman"/>
                        </a:rPr>
                        <a:t>                                           </a:t>
                      </a: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204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thattssamina@icloud.com</cp:lastModifiedBy>
  <cp:revision>53</cp:revision>
  <dcterms:created xsi:type="dcterms:W3CDTF">1900-01-01T00:00:00Z</dcterms:created>
  <dcterms:modified xsi:type="dcterms:W3CDTF">2026-10-17T15:57:28Z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