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74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178816"/>
            <a:ext cx="9408368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/>
                <a:cs typeface="Times New Roman"/>
              </a:rPr>
              <a:t>Института экономики и финансов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75978" y="3905068"/>
            <a:ext cx="7135619" cy="58615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 </a:t>
            </a:r>
            <a:r>
              <a:rPr lang="ru-RU" sz="2800" dirty="0" err="1"/>
              <a:t>Эламбаев</a:t>
            </a:r>
            <a:r>
              <a:rPr lang="ru-RU" sz="2800" dirty="0"/>
              <a:t> Мухаммад </a:t>
            </a:r>
            <a:r>
              <a:rPr lang="ru-RU" sz="2800" dirty="0" err="1"/>
              <a:t>Алиханович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38627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036284" y="4855943"/>
            <a:ext cx="456407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Направление: Торговое дело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68037BC-C41A-558B-021C-3AF41F2D70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23" y="3260718"/>
            <a:ext cx="2522798" cy="257745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77931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335762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Торговое дело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Экологическая безопасность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4423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Мировая 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предприятий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Математические методы в экономике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59600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Документоведение и электронный документооборот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Бизнес-планирование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в исламе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Статистика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 и отчетность: торговля и склад в 1С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49048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Торгово-закупочная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Поведение потребителя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Страхование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Налоги и налогообложение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/>
                        <a:t>Зачет</a:t>
                      </a: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Внешнеэкономическая деятельность организаций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523792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защиты прав потребителей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Интернет-маркетинг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Цифровые финансовые технологии в бизнесе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55832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Организация, технология и проектирование предприятий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Стандартизация, метрология и подтверждение соответствия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Логистика сервисного обслуживания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Правовое регулирование предпринимательства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Брендинг и рекламная деятельность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Таможенно-тарифное регулирование внешнеэкономической 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 и муниципальные закупки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Инструменты 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SMM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-маркетинга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9338400"/>
              </p:ext>
            </p:extLst>
          </p:nvPr>
        </p:nvGraphicFramePr>
        <p:xfrm>
          <a:off x="239712" y="1770361"/>
          <a:ext cx="11712575" cy="289539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Сегментации рынка потребительских товаров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Соотношение ценовой и ассортиментной политики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</TotalTime>
  <Words>828</Words>
  <Application>Microsoft Office PowerPoint</Application>
  <DocSecurity>0</DocSecurity>
  <PresentationFormat>Широкоэкранный</PresentationFormat>
  <Paragraphs>320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ima2962005@gmail.com</cp:lastModifiedBy>
  <cp:revision>55</cp:revision>
  <dcterms:created xsi:type="dcterms:W3CDTF">2017-02-20T01:33:13Z</dcterms:created>
  <dcterms:modified xsi:type="dcterms:W3CDTF">2026-10-12T21:40:19Z</dcterms:modified>
  <dc:identifier/>
  <dc:language/>
  <cp:version/>
</cp:coreProperties>
</file>