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190"/>
            <a:ext cx="7042150" cy="9721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Эскерханов Мохьмад-Салах Арбиевич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спектаклях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университетской КВН-лиге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4468</Words>
  <Application>WPS Presentation</Application>
  <PresentationFormat>Широкоэкранный</PresentationFormat>
  <Paragraphs>572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91</cp:revision>
  <dcterms:created xsi:type="dcterms:W3CDTF">2017-02-20T01:33:00Z</dcterms:created>
  <dcterms:modified xsi:type="dcterms:W3CDTF">2026-10-17T10:21:17Z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07538A46C5F34B4A80B90E3405F26945_13</vt:lpwstr>
  </property>
</Properties>
</file>