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65" d="100"/>
          <a:sy n="65" d="100"/>
        </p:scale>
        <p:origin x="97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commentAuthors" Target="commentAuthors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2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04.10.2026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695" TargetMode="External" /><Relationship Id="rId3" Type="http://schemas.openxmlformats.org/officeDocument/2006/relationships/hyperlink" Target="https://www.chesu.ru/course?p=4963" TargetMode="External" /><Relationship Id="rId7" Type="http://schemas.openxmlformats.org/officeDocument/2006/relationships/hyperlink" Target="https://www.chesu.ru/course?p=32978" TargetMode="External" /><Relationship Id="rId2" Type="http://schemas.openxmlformats.org/officeDocument/2006/relationships/hyperlink" Target="https://www.chesu.ru/course?p=32976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9917" TargetMode="External" /><Relationship Id="rId11" Type="http://schemas.openxmlformats.org/officeDocument/2006/relationships/image" Target="../media/image5.png" /><Relationship Id="rId5" Type="http://schemas.openxmlformats.org/officeDocument/2006/relationships/hyperlink" Target="https://www.chesu.ru/course?p=35677" TargetMode="External" /><Relationship Id="rId10" Type="http://schemas.openxmlformats.org/officeDocument/2006/relationships/hyperlink" Target="https://www.chesu.ru/course?p=39677" TargetMode="External" /><Relationship Id="rId4" Type="http://schemas.openxmlformats.org/officeDocument/2006/relationships/hyperlink" Target="https://www.chesu.ru/course?p=25216" TargetMode="External" /><Relationship Id="rId9" Type="http://schemas.openxmlformats.org/officeDocument/2006/relationships/hyperlink" Target="https://www.chesu.ru/course?p=35679" TargetMode="External" 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8627" TargetMode="External" /><Relationship Id="rId3" Type="http://schemas.openxmlformats.org/officeDocument/2006/relationships/hyperlink" Target="https://www.chesu.ru/course?p=14550" TargetMode="External" /><Relationship Id="rId7" Type="http://schemas.openxmlformats.org/officeDocument/2006/relationships/hyperlink" Target="https://www.chesu.ru/course?p=40681" TargetMode="External" /><Relationship Id="rId12" Type="http://schemas.openxmlformats.org/officeDocument/2006/relationships/image" Target="../media/image6.png" /><Relationship Id="rId2" Type="http://schemas.openxmlformats.org/officeDocument/2006/relationships/hyperlink" Target="https://www.chesu.ru/course?p=40682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4461" TargetMode="External" /><Relationship Id="rId11" Type="http://schemas.openxmlformats.org/officeDocument/2006/relationships/hyperlink" Target="https://www.chesu.ru/course?p=40680" TargetMode="External" /><Relationship Id="rId5" Type="http://schemas.openxmlformats.org/officeDocument/2006/relationships/hyperlink" Target="https://www.chesu.ru/course?p=42806" TargetMode="External" /><Relationship Id="rId10" Type="http://schemas.openxmlformats.org/officeDocument/2006/relationships/hyperlink" Target="https://www.chesu.ru/course?p=38628" TargetMode="External" /><Relationship Id="rId4" Type="http://schemas.openxmlformats.org/officeDocument/2006/relationships/hyperlink" Target="https://www.chesu.ru/course?p=23454" TargetMode="External" /><Relationship Id="rId9" Type="http://schemas.openxmlformats.org/officeDocument/2006/relationships/hyperlink" Target="https://www.chesu.ru/course?p=30165" TargetMode="External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25223" TargetMode="External" /><Relationship Id="rId3" Type="http://schemas.openxmlformats.org/officeDocument/2006/relationships/hyperlink" Target="https://www.chesu.ru/course?p=35707" TargetMode="External" /><Relationship Id="rId7" Type="http://schemas.openxmlformats.org/officeDocument/2006/relationships/hyperlink" Target="https://www.chesu.ru/course?p=18478" TargetMode="External" /><Relationship Id="rId2" Type="http://schemas.openxmlformats.org/officeDocument/2006/relationships/hyperlink" Target="https://www.chesu.ru/course?p=25221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9919" TargetMode="External" /><Relationship Id="rId11" Type="http://schemas.openxmlformats.org/officeDocument/2006/relationships/image" Target="../media/image5.png" /><Relationship Id="rId5" Type="http://schemas.openxmlformats.org/officeDocument/2006/relationships/hyperlink" Target="https://www.chesu.ru/course?p=41666" TargetMode="External" /><Relationship Id="rId10" Type="http://schemas.openxmlformats.org/officeDocument/2006/relationships/hyperlink" Target="https://www.chesu.ru/course?p=33015" TargetMode="External" /><Relationship Id="rId4" Type="http://schemas.openxmlformats.org/officeDocument/2006/relationships/hyperlink" Target="https://www.chesu.ru/course?p=25222" TargetMode="External" /><Relationship Id="rId9" Type="http://schemas.openxmlformats.org/officeDocument/2006/relationships/hyperlink" Target="https://www.chesu.ru/course?p=41665" TargetMode="External" 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1" TargetMode="External" /><Relationship Id="rId3" Type="http://schemas.openxmlformats.org/officeDocument/2006/relationships/hyperlink" Target="https://www.chesu.ru/course?p=5074" TargetMode="External" /><Relationship Id="rId7" Type="http://schemas.openxmlformats.org/officeDocument/2006/relationships/hyperlink" Target="https://www.chesu.ru/course?p=38630" TargetMode="External" /><Relationship Id="rId2" Type="http://schemas.openxmlformats.org/officeDocument/2006/relationships/hyperlink" Target="https://www.chesu.ru/course?p=41889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40673" TargetMode="External" /><Relationship Id="rId11" Type="http://schemas.openxmlformats.org/officeDocument/2006/relationships/image" Target="../media/image5.png" /><Relationship Id="rId5" Type="http://schemas.openxmlformats.org/officeDocument/2006/relationships/hyperlink" Target="https://www.chesu.ru/course?p=19954" TargetMode="External" /><Relationship Id="rId10" Type="http://schemas.openxmlformats.org/officeDocument/2006/relationships/hyperlink" Target="https://www.chesu.ru/course?p=34491" TargetMode="External" /><Relationship Id="rId4" Type="http://schemas.openxmlformats.org/officeDocument/2006/relationships/hyperlink" Target="https://www.chesu.ru/course?p=27611" TargetMode="External" /><Relationship Id="rId9" Type="http://schemas.openxmlformats.org/officeDocument/2006/relationships/hyperlink" Target="https://www.chesu.ru/course?p=41890" TargetMode="External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33108" TargetMode="External" /><Relationship Id="rId3" Type="http://schemas.openxmlformats.org/officeDocument/2006/relationships/hyperlink" Target="https://www.chesu.ru/course?p=26789" TargetMode="External" /><Relationship Id="rId7" Type="http://schemas.openxmlformats.org/officeDocument/2006/relationships/hyperlink" Target="https://www.chesu.ru/course?p=28763" TargetMode="External" /><Relationship Id="rId2" Type="http://schemas.openxmlformats.org/officeDocument/2006/relationships/hyperlink" Target="https://www.chesu.ru/course?p=39688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5682" TargetMode="External" /><Relationship Id="rId5" Type="http://schemas.openxmlformats.org/officeDocument/2006/relationships/hyperlink" Target="https://www.chesu.ru/course?p=41697" TargetMode="External" /><Relationship Id="rId4" Type="http://schemas.openxmlformats.org/officeDocument/2006/relationships/hyperlink" Target="https://www.chesu.ru/course?p=41698" TargetMode="External" /><Relationship Id="rId9" Type="http://schemas.openxmlformats.org/officeDocument/2006/relationships/image" Target="../media/image5.png" 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hesu.ru/course?p=41892" TargetMode="External" /><Relationship Id="rId3" Type="http://schemas.openxmlformats.org/officeDocument/2006/relationships/hyperlink" Target="https://www.chesu.ru/course?p=38633" TargetMode="External" /><Relationship Id="rId7" Type="http://schemas.openxmlformats.org/officeDocument/2006/relationships/hyperlink" Target="https://www.chesu.ru/course?p=38649" TargetMode="External" /><Relationship Id="rId2" Type="http://schemas.openxmlformats.org/officeDocument/2006/relationships/hyperlink" Target="https://www.chesu.ru/course?p=34593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8635" TargetMode="External" /><Relationship Id="rId5" Type="http://schemas.openxmlformats.org/officeDocument/2006/relationships/hyperlink" Target="https://www.chesu.ru/course?p=30245" TargetMode="External" /><Relationship Id="rId4" Type="http://schemas.openxmlformats.org/officeDocument/2006/relationships/hyperlink" Target="https://www.chesu.ru/course?p=41893" TargetMode="External" /><Relationship Id="rId9" Type="http://schemas.openxmlformats.org/officeDocument/2006/relationships/image" Target="../media/image5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35426" TargetMode="External" /><Relationship Id="rId7" Type="http://schemas.openxmlformats.org/officeDocument/2006/relationships/image" Target="../media/image5.png" /><Relationship Id="rId2" Type="http://schemas.openxmlformats.org/officeDocument/2006/relationships/hyperlink" Target="https://www.chesu.ru/course?p=35686" TargetMode="External" /><Relationship Id="rId1" Type="http://schemas.openxmlformats.org/officeDocument/2006/relationships/slideLayout" Target="../slideLayouts/slideLayout7.xml" /><Relationship Id="rId6" Type="http://schemas.openxmlformats.org/officeDocument/2006/relationships/hyperlink" Target="https://www.chesu.ru/course?p=39923" TargetMode="External" /><Relationship Id="rId5" Type="http://schemas.openxmlformats.org/officeDocument/2006/relationships/hyperlink" Target="https://www.chesu.ru/course?p=35687" TargetMode="External" /><Relationship Id="rId4" Type="http://schemas.openxmlformats.org/officeDocument/2006/relationships/hyperlink" Target="https://www.chesu.ru/course?p=35685" TargetMode="Externa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esu.ru/course?p=41895" TargetMode="External" /><Relationship Id="rId2" Type="http://schemas.openxmlformats.org/officeDocument/2006/relationships/hyperlink" Target="https://www.chesu.ru/course?p=34603" TargetMode="Externa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5.png" /><Relationship Id="rId5" Type="http://schemas.openxmlformats.org/officeDocument/2006/relationships/hyperlink" Target="https://www.chesu.ru/course?p=41894" TargetMode="External" /><Relationship Id="rId4" Type="http://schemas.openxmlformats.org/officeDocument/2006/relationships/hyperlink" Target="https://www.chesu.ru/course?p=30321" TargetMode="Externa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806836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Хадаев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Магомед-Амин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Абуевич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69361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395211"/>
              </p:ext>
            </p:extLst>
          </p:nvPr>
        </p:nvGraphicFramePr>
        <p:xfrm>
          <a:off x="695400" y="2285992"/>
          <a:ext cx="10040814" cy="4650440"/>
        </p:xfrm>
        <a:graphic>
          <a:graphicData uri="http://schemas.openxmlformats.org/drawingml/2006/table">
            <a:tbl>
              <a:tblPr/>
              <a:tblGrid>
                <a:gridCol w="88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Чеченский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российской государственности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Общественный проект "Обучение служением"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950729"/>
              </p:ext>
            </p:extLst>
          </p:nvPr>
        </p:nvGraphicFramePr>
        <p:xfrm>
          <a:off x="738150" y="2143116"/>
          <a:ext cx="10525156" cy="432810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Русский язык и культура речи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Информатика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Безопасность жизнедеятельности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Математика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История народов Чеченской республики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1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военной подготовки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9225328"/>
              </p:ext>
            </p:extLst>
          </p:nvPr>
        </p:nvGraphicFramePr>
        <p:xfrm>
          <a:off x="191344" y="2136536"/>
          <a:ext cx="11712576" cy="4667937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Философия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Экономика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Правоведение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Физические основы электротехники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820469"/>
              </p:ext>
            </p:extLst>
          </p:nvPr>
        </p:nvGraphicFramePr>
        <p:xfrm>
          <a:off x="166646" y="2357430"/>
          <a:ext cx="11712575" cy="46783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вероятностей и математическая статистика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Иностранный язык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Теория электрических цепей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Программирование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Деловые 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Чеченская традиционная культура и этика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Управление </a:t>
                      </a:r>
                      <a:r>
                        <a:rPr lang="en-US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it-</a:t>
                      </a: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9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проектами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10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связи и системы коммутации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264773"/>
              </p:ext>
            </p:extLst>
          </p:nvPr>
        </p:nvGraphicFramePr>
        <p:xfrm>
          <a:off x="166646" y="2608408"/>
          <a:ext cx="11712575" cy="5150826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Инженерная и компьютерная графика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Аппаратные и программные методы и средства обеспечения ИБ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Направляющие системы и линии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Схемотехника телекоммуникационных устройств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en-US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3304231"/>
              </p:ext>
            </p:extLst>
          </p:nvPr>
        </p:nvGraphicFramePr>
        <p:xfrm>
          <a:off x="166646" y="2357430"/>
          <a:ext cx="11712575" cy="513562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Основы построения инфокоммуникационных систем и сетей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Физическая культура и спорт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Сети и системы радиосвязи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Нормативно-правовая база деятельности в деятельности ИКТ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Метрология, стандартизация и сертификация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Зачтено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8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Вычислительные системы, сети и телекоммуникации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5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ru-RU" dirty="0"/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6816658"/>
              </p:ext>
            </p:extLst>
          </p:nvPr>
        </p:nvGraphicFramePr>
        <p:xfrm>
          <a:off x="166646" y="2357430"/>
          <a:ext cx="11712575" cy="470354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Проектирование и эксплуатация телекоммуникационных систем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сотовой телефонной связи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в инфокоммуникационных системах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транспортных сетей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Системы искусственного интеллекта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3566153"/>
              </p:ext>
            </p:extLst>
          </p:nvPr>
        </p:nvGraphicFramePr>
        <p:xfrm>
          <a:off x="166646" y="2357430"/>
          <a:ext cx="11712575" cy="4657794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Электропитание устройств и систем телекоммуникаций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Администрирование системы защиты информации ViPNet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Мультисервисные сети</a:t>
                      </a:r>
                      <a:endParaRPr lang="ru-RU" b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ru-RU" b="0" u="none" strike="noStrike" dirty="0">
                          <a:solidFill>
                            <a:schemeClr val="tx1"/>
                          </a:solidFill>
                          <a:effectLst/>
                          <a:latin typeface="inherit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Технология сетей абонентского доступа</a:t>
                      </a:r>
                      <a:endParaRPr lang="ru-RU" b="0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T="38100" marB="38100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638</Words>
  <Application>Microsoft Office PowerPoint</Application>
  <DocSecurity>0</DocSecurity>
  <PresentationFormat>Widescreen</PresentationFormat>
  <Paragraphs>264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Поток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Хадаев Амин</cp:lastModifiedBy>
  <cp:revision>81</cp:revision>
  <dcterms:created xsi:type="dcterms:W3CDTF">2017-02-20T01:33:13Z</dcterms:created>
  <dcterms:modified xsi:type="dcterms:W3CDTF">2026-10-04T17:05:40Z</dcterms:modified>
  <dc:identifier/>
  <dc:language/>
  <cp:version/>
</cp:coreProperties>
</file>