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s/comment1.xml" ContentType="application/vnd.openxmlformats-officedocument.presentationml.comment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autoCompressPictures="0" saveSubsetFonts="1">
  <p:sldMasterIdLst>
    <p:sldMasterId id="2147483672" r:id="rId1"/>
  </p:sldMasterIdLst>
  <p:notesMasterIdLst>
    <p:notesMasterId r:id="rId2"/>
  </p:notesMasterIdLst>
  <p:sldIdLst>
    <p:sldId id="280" r:id="rId3"/>
    <p:sldId id="281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</p:sldIdLst>
  <p:sldSz type="screen16x9" cy="6858000" cx="12192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algn="l" marL="4572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algn="l" marL="9144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algn="l" marL="13716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algn="l" marL="18288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algn="l" defTabSz="914400" marL="2286000">
      <a:defRPr>
        <a:solidFill>
          <a:schemeClr val="tx1"/>
        </a:solidFill>
        <a:latin typeface="Arial"/>
        <a:ea typeface="+mn-ea"/>
        <a:cs typeface="Arial"/>
      </a:defRPr>
    </a:lvl6pPr>
    <a:lvl7pPr algn="l" defTabSz="914400" marL="2743200">
      <a:defRPr>
        <a:solidFill>
          <a:schemeClr val="tx1"/>
        </a:solidFill>
        <a:latin typeface="Arial"/>
        <a:ea typeface="+mn-ea"/>
        <a:cs typeface="Arial"/>
      </a:defRPr>
    </a:lvl7pPr>
    <a:lvl8pPr algn="l" defTabSz="914400" marL="3200400">
      <a:defRPr>
        <a:solidFill>
          <a:schemeClr val="tx1"/>
        </a:solidFill>
        <a:latin typeface="Arial"/>
        <a:ea typeface="+mn-ea"/>
        <a:cs typeface="Arial"/>
      </a:defRPr>
    </a:lvl8pPr>
    <a:lvl9pPr algn="l" defTabSz="914400" marL="3657600">
      <a:defRPr>
        <a:solidFill>
          <a:schemeClr val="tx1"/>
        </a:solidFill>
        <a:latin typeface="Arial"/>
        <a:ea typeface="+mn-ea"/>
        <a:cs typeface="Arial"/>
      </a:defRPr>
    </a:lvl9pPr>
  </p:defaultTextStyle>
</p:presentation>
</file>

<file path=ppt/commentAuthors.xml><?xml version="1.0" encoding="utf-8"?>
<p:cmAuthorLst xmlns:p="http://schemas.openxmlformats.org/presentationml/2006/main" xmlns:r="http://schemas.openxmlformats.org/officeDocument/2006/relationships" xmlns:a="http://schemas.openxmlformats.org/drawingml/2006/main">
  <p:cmAuthor id="1" name="А2-06-11" initials="А" lastIdx="2" clrIdx="0"/>
</p:cmAuthorLst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>
  <p:showPr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 lastView="sldThumbnailView">
  <p:normalViewPr>
    <p:restoredLeft sz="12017" autoAdjust="0"/>
    <p:restoredTop sz="94660"/>
  </p:normalViewPr>
  <p:slideViewPr>
    <p:cSldViewPr>
      <p:cViewPr varScale="1">
        <p:scale>
          <a:sx n="65" d="100"/>
          <a:sy n="65" d="100"/>
        </p:scale>
        <p:origin x="978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tableStyles" Target="tableStyles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commentAuthors" Target="commentAuthors.xml"/><Relationship Id="rId17" Type="http://schemas.openxmlformats.org/officeDocument/2006/relationships/theme" Target="theme/theme1.xml"/></Relationships>
</file>

<file path=ppt/comments/comment1.xml><?xml version="1.0" encoding="utf-8"?>
<p:cmLst xmlns:p="http://schemas.openxmlformats.org/presentationml/2006/main" xmlns:r="http://schemas.openxmlformats.org/officeDocument/2006/relationships" xmlns:a="http://schemas.openxmlformats.org/drawingml/2006/main">
  <p:cm authorId="1" dt="2022-04-13T13:55:00.489" idx="2">
    <p:pos x="7507" y="1117"/>
    <p:text/>
  </p:cm>
</p:cmLst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7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704" name="Rectangle 4"/>
          <p:cNvSpPr>
            <a:spLocks noChangeAspect="1" noRot="1" noGrp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/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7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7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7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fontAlgn="base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algn="l" fontAlgn="base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algn="l" fontAlgn="base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algn="l" fontAlgn="base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algn="l" fontAlgn="base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itle" userDrawn="1">
  <p:cSld name="Титульный слайд">
    <p:bg>
      <p:bgPr>
        <a:blipFill>
          <a:blip xmlns:r="http://schemas.openxmlformats.org/officeDocument/2006/relationships" r:embed="rId1"/>
          <a:stretch>
            <a:fillRect/>
          </a:stretch>
        </a:blipFill>
        <a:effectLst/>
      </p:bgPr>
    </p:bg>
    <p:spTree>
      <p:nvGrpSpPr>
        <p:cNvPr id="24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85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/>
          <a:ln>
            <a:noFill/>
          </a:ln>
        </p:spPr>
        <p:txBody>
          <a:bodyPr rIns="18288" tIns="0">
            <a:normAutofit/>
          </a:bodyPr>
          <a:lstStyle>
            <a:lvl1pPr algn="r">
              <a:spcBef>
                <a:spcPts val="0"/>
              </a:spcBef>
              <a:buNone/>
              <a:defRPr b="1" sz="56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586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algn="r" indent="0" marL="0" marR="45720">
              <a:buNone/>
              <a:defRPr>
                <a:solidFill>
                  <a:schemeClr val="tx1"/>
                </a:solidFill>
              </a:defRPr>
            </a:lvl1pPr>
            <a:lvl2pPr algn="ctr" indent="0" marL="457200">
              <a:buNone/>
            </a:lvl2pPr>
            <a:lvl3pPr algn="ctr" indent="0" marL="914400">
              <a:buNone/>
            </a:lvl3pPr>
            <a:lvl4pPr algn="ctr" indent="0" marL="1371600">
              <a:buNone/>
            </a:lvl4pPr>
            <a:lvl5pPr algn="ctr" indent="0" marL="1828800">
              <a:buNone/>
            </a:lvl5pPr>
            <a:lvl6pPr algn="ctr" indent="0" marL="2286000">
              <a:buNone/>
            </a:lvl6pPr>
            <a:lvl7pPr algn="ctr" indent="0" marL="2743200">
              <a:buNone/>
            </a:lvl7pPr>
            <a:lvl8pPr algn="ctr" indent="0" marL="3200400">
              <a:buNone/>
            </a:lvl8pPr>
            <a:lvl9pPr algn="ctr" indent="0" marL="3657600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1048587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751390EB-26BA-4D50-8C6E-BD85CFA3FFBE}" type="datetimeFigureOut">
              <a:rPr lang="ru-RU"/>
              <a:t>04.10.2026</a:t>
            </a:fld>
            <a:endParaRPr lang="ru-RU"/>
          </a:p>
        </p:txBody>
      </p:sp>
      <p:sp>
        <p:nvSpPr>
          <p:cNvPr id="1048588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589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7E21A85A-CB2E-4170-ADCD-C7FB0E671FD7}" type="slidenum">
              <a:rPr lang="ru-RU"/>
              <a:t>‹#›</a:t>
            </a:fld>
            <a:endParaRPr lang="ru-RU"/>
          </a:p>
        </p:txBody>
      </p:sp>
    </p:spTree>
  </p:cSld>
  <p:clrMapOvr>
    <a:overrideClrMapping accent1="accent1" accent2="accent2" accent3="accent3" accent4="accent4" accent5="accent5" accent6="accent6" bg1="dk1" bg2="dk2" tx1="lt1" tx2="lt2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obj" userDrawn="1">
  <p:cSld name="Заголовок и объект">
    <p:spTree>
      <p:nvGrpSpPr>
        <p:cNvPr id="38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57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58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5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4CB986BA-4A41-4815-8F2B-82AE23294A18}" type="datetimeFigureOut">
              <a:rPr lang="ru-RU"/>
              <a:t>04.10.2026</a:t>
            </a:fld>
            <a:endParaRPr lang="ru-RU"/>
          </a:p>
        </p:txBody>
      </p:sp>
      <p:sp>
        <p:nvSpPr>
          <p:cNvPr id="104866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6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46E842C4-46DF-408D-AF12-F99904AE55F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secHead" userDrawn="1">
  <p:cSld name="Заголовок раздела">
    <p:bg>
      <p:bgPr>
        <a:blipFill>
          <a:blip xmlns:r="http://schemas.openxmlformats.org/officeDocument/2006/relationships" r:embed="rId1"/>
          <a:stretch>
            <a:fillRect/>
          </a:stretch>
        </a:blipFill>
        <a:effectLst/>
      </p:bgPr>
    </p:bg>
    <p:spTree>
      <p:nvGrpSpPr>
        <p:cNvPr id="4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77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/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b="1" cap="none" sz="5600" lang="en-US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78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indent="0" marL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79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5E19D9B3-C27D-4BE8-A7A4-3193B569954A}" type="datetimeFigureOut">
              <a:rPr lang="ru-RU"/>
              <a:t>04.10.2026</a:t>
            </a:fld>
            <a:endParaRPr lang="ru-RU"/>
          </a:p>
        </p:txBody>
      </p:sp>
      <p:sp>
        <p:nvSpPr>
          <p:cNvPr id="1048680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81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79D353F4-5627-4814-985D-66BE076CC10A}" type="slidenum">
              <a:rPr lang="ru-RU"/>
              <a:t>‹#›</a:t>
            </a:fld>
            <a:endParaRPr lang="ru-RU"/>
          </a:p>
        </p:txBody>
      </p:sp>
    </p:spTree>
  </p:cSld>
  <p:clrMapOvr>
    <a:overrideClrMapping accent1="accent1" accent2="accent2" accent3="accent3" accent4="accent4" accent5="accent5" accent6="accent6" bg1="dk1" bg2="dk2" tx1="lt1" tx2="lt2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woObj" userDrawn="1">
  <p:cSld name="Два объекта">
    <p:spTree>
      <p:nvGrpSpPr>
        <p:cNvPr id="42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82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83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84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8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D55F2842-0D72-4992-8872-86DCC59C7352}" type="datetimeFigureOut">
              <a:rPr lang="ru-RU"/>
              <a:t>04.10.2026</a:t>
            </a:fld>
            <a:endParaRPr lang="ru-RU"/>
          </a:p>
        </p:txBody>
      </p:sp>
      <p:sp>
        <p:nvSpPr>
          <p:cNvPr id="104868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8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2345CBA4-12F5-40CF-8182-59EE6E5DFFFB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woTxTwoObj" userDrawn="1">
  <p:cSld name="Сравнение">
    <p:spTree>
      <p:nvGrpSpPr>
        <p:cNvPr id="43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88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89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anchor="ctr" bIns="0" lIns="45720" rIns="45720" tIns="0">
            <a:noAutofit/>
          </a:bodyPr>
          <a:lstStyle>
            <a:lvl1pPr indent="0" marL="0">
              <a:buNone/>
              <a:defRPr b="1" cap="none" sz="2400">
                <a:solidFill>
                  <a:schemeClr val="tx2"/>
                </a:solidFill>
              </a:defRPr>
            </a:lvl1pPr>
            <a:lvl2pPr>
              <a:buNone/>
              <a:defRPr b="1" sz="2000"/>
            </a:lvl2pPr>
            <a:lvl3pPr>
              <a:buNone/>
              <a:defRPr b="1" sz="1800"/>
            </a:lvl3pPr>
            <a:lvl4pPr>
              <a:buNone/>
              <a:defRPr b="1" sz="1600"/>
            </a:lvl4pPr>
            <a:lvl5pPr>
              <a:buNone/>
              <a:defRPr b="1" sz="16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90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anchor="ctr" bIns="0" lIns="45720" rIns="45720" tIns="0"/>
          <a:lstStyle>
            <a:lvl1pPr indent="0" marL="0">
              <a:buNone/>
              <a:defRPr b="1" cap="none" sz="2400">
                <a:solidFill>
                  <a:schemeClr val="tx2"/>
                </a:solidFill>
              </a:defRPr>
            </a:lvl1pPr>
            <a:lvl2pPr>
              <a:buNone/>
              <a:defRPr b="1" sz="2000"/>
            </a:lvl2pPr>
            <a:lvl3pPr>
              <a:buNone/>
              <a:defRPr b="1" sz="1800"/>
            </a:lvl3pPr>
            <a:lvl4pPr>
              <a:buNone/>
              <a:defRPr b="1" sz="1600"/>
            </a:lvl4pPr>
            <a:lvl5pPr>
              <a:buNone/>
              <a:defRPr b="1" sz="16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91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92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93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23EDC5C0-0AE0-452D-81BB-24C72C649326}" type="datetimeFigureOut">
              <a:rPr lang="ru-RU"/>
              <a:t>04.10.2026</a:t>
            </a:fld>
            <a:endParaRPr lang="ru-RU"/>
          </a:p>
        </p:txBody>
      </p:sp>
      <p:sp>
        <p:nvSpPr>
          <p:cNvPr id="1048694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95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A0CF2B12-84BE-43DE-8DCC-85EBF9E605D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itleOnly" userDrawn="1">
  <p:cSld name="Только заголовок">
    <p:spTree>
      <p:nvGrpSpPr>
        <p:cNvPr id="36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48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b="0" sz="500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4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84F640C1-E4D4-42ED-9103-ACB92B0CED0E}" type="datetimeFigureOut">
              <a:rPr lang="ru-RU"/>
              <a:t>04.10.2026</a:t>
            </a:fld>
            <a:endParaRPr lang="ru-RU"/>
          </a:p>
        </p:txBody>
      </p:sp>
      <p:sp>
        <p:nvSpPr>
          <p:cNvPr id="104865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5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FC1E4460-C2D9-41E9-AC16-B2BF7468FAE5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blank" userDrawn="1">
  <p:cSld name="Пустой слайд">
    <p:spTree>
      <p:nvGrpSpPr>
        <p:cNvPr id="26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9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A7A32E5C-7401-422A-A98C-78689442F624}" type="datetimeFigureOut">
              <a:rPr lang="ru-RU"/>
              <a:t>04.10.2026</a:t>
            </a:fld>
            <a:endParaRPr lang="ru-RU"/>
          </a:p>
        </p:txBody>
      </p:sp>
      <p:sp>
        <p:nvSpPr>
          <p:cNvPr id="104859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59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8B1E2EAC-7F22-4615-B62F-BA8552E307D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objTx" userDrawn="1">
  <p:cSld name="Объект с подписью">
    <p:spTree>
      <p:nvGrpSpPr>
        <p:cNvPr id="44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96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b="0" sz="260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97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algn="l" indent="0" marL="0">
              <a:buNone/>
              <a:defRPr sz="1400"/>
            </a:lvl1pPr>
            <a:lvl2pPr algn="l" indent="0">
              <a:buNone/>
              <a:defRPr sz="1200"/>
            </a:lvl2pPr>
            <a:lvl3pPr algn="l" indent="0">
              <a:buNone/>
              <a:defRPr sz="1000"/>
            </a:lvl3pPr>
            <a:lvl4pPr algn="l" indent="0">
              <a:buNone/>
              <a:defRPr sz="900"/>
            </a:lvl4pPr>
            <a:lvl5pPr algn="l" indent="0"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98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9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DF29CB78-A6E1-4C76-8305-1AACE56A6A1E}" type="datetimeFigureOut">
              <a:rPr lang="ru-RU"/>
              <a:t>04.10.2026</a:t>
            </a:fld>
            <a:endParaRPr lang="ru-RU"/>
          </a:p>
        </p:txBody>
      </p:sp>
      <p:sp>
        <p:nvSpPr>
          <p:cNvPr id="104870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70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CA585972-99A2-41BB-9892-A52A04CFC41D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showMasterSp="0" type="picTx" userDrawn="1">
  <p:cSld name="Рисунок с подписью">
    <p:spTree>
      <p:nvGrpSpPr>
        <p:cNvPr id="39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62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algn="tl" blurRad="63500" dir="7500000" dist="38500" kx="100000" rotWithShape="0" sx="98500" sy="10008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/>
            <a:endParaRPr lang="en-US"/>
          </a:p>
        </p:txBody>
      </p:sp>
      <p:sp>
        <p:nvSpPr>
          <p:cNvPr id="1048663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/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algn="tl" blurRad="19685" dir="12900000" dist="6350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/>
            <a:endParaRPr lang="en-US"/>
          </a:p>
        </p:txBody>
      </p:sp>
      <p:sp>
        <p:nvSpPr>
          <p:cNvPr id="1048664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665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666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bIns="45720" lIns="45720" rIns="45720"/>
          <a:lstStyle>
            <a:lvl1pPr algn="l">
              <a:buNone/>
              <a:defRPr b="1" sz="2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67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algn="l" indent="0" marL="0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68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/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indent="0" marL="0">
              <a:buNone/>
              <a:defRPr sz="3200"/>
            </a:lvl1pPr>
          </a:lstStyle>
          <a:p>
            <a:pPr lvl="0"/>
            <a:r>
              <a:rPr lang="ru-RU"/>
              <a:t>Вставка рисунка</a:t>
            </a:r>
            <a:endParaRPr lang="en-US"/>
          </a:p>
        </p:txBody>
      </p:sp>
      <p:sp>
        <p:nvSpPr>
          <p:cNvPr id="1048669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A6F01BB4-1D80-484D-B872-00D7F658B5B6}" type="datetimeFigureOut">
              <a:rPr lang="ru-RU"/>
              <a:t>04.10.2026</a:t>
            </a:fld>
            <a:endParaRPr lang="ru-RU"/>
          </a:p>
        </p:txBody>
      </p:sp>
      <p:sp>
        <p:nvSpPr>
          <p:cNvPr id="1048670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71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p>
            <a:fld id="{369E7BAA-94AE-4483-89C9-DF07EF467EF4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vertTx" userDrawn="1">
  <p:cSld name="Заголовок и вертикальный текст">
    <p:spTree>
      <p:nvGrpSpPr>
        <p:cNvPr id="40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7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7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7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4D6D2470-B3F0-4F35-BBBA-BEB3C132B519}" type="datetimeFigureOut">
              <a:rPr lang="ru-RU"/>
              <a:t>04.10.2026</a:t>
            </a:fld>
            <a:endParaRPr lang="ru-RU"/>
          </a:p>
        </p:txBody>
      </p:sp>
      <p:sp>
        <p:nvSpPr>
          <p:cNvPr id="104867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7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2444B317-E49A-45C2-A99F-6FFF1CC1703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vertTitleAndTx" userDrawn="1">
  <p:cSld name="Вертикальный заголовок и текст">
    <p:spTree>
      <p:nvGrpSpPr>
        <p:cNvPr id="37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5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5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5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7D11AFEB-8983-429F-A335-4310EADE7BAB}" type="datetimeFigureOut">
              <a:rPr lang="ru-RU"/>
              <a:t>04.10.2026</a:t>
            </a:fld>
            <a:endParaRPr lang="ru-RU"/>
          </a:p>
        </p:txBody>
      </p:sp>
      <p:sp>
        <p:nvSpPr>
          <p:cNvPr id="104865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5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D09F0BFF-25A2-45A3-A0F3-4784F680D21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image" Target="../media/image2.jpeg"/><Relationship Id="rId1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xmlns:r="http://schemas.openxmlformats.org/officeDocument/2006/relationships" r:embed="rId12"/>
          <a:stretch>
            <a:fillRect/>
          </a:stretch>
        </a:blipFill>
        <a:effectLst/>
      </p:bgPr>
    </p:bg>
    <p:spTree>
      <p:nvGrpSpPr>
        <p:cNvPr id="1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76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577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578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/>
          <a:noFill/>
          <a:ln>
            <a:noFill/>
          </a:ln>
        </p:spPr>
        <p:txBody>
          <a:bodyPr anchor="b" anchorCtr="0" bIns="0" compatLnSpc="1" lIns="0" numCol="1" rIns="0" tIns="45720" vert="horz" wrap="square">
            <a:prstTxWarp prst="textNoShape"/>
          </a:bodyPr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579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/>
          <a:noFill/>
          <a:ln>
            <a:noFill/>
          </a:ln>
        </p:spPr>
        <p:txBody>
          <a:bodyPr anchor="t" anchorCtr="0" bIns="45720" compatLnSpc="1" lIns="91440" numCol="1" rIns="91440" tIns="45720" vert="horz" wrap="square">
            <a:prstTxWarp prst="textNoShape"/>
          </a:bodyPr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580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/>
        </p:spPr>
        <p:txBody>
          <a:bodyPr anchor="b" bIns="0" lIns="0" rIns="0" tIns="0" vert="horz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fld id="{4AC5096A-3418-435F-BE8A-87F96147B27F}" type="datetimeFigureOut">
              <a:rPr lang="ru-RU"/>
              <a:t>04.10.2026</a:t>
            </a:fld>
            <a:endParaRPr lang="ru-RU"/>
          </a:p>
        </p:txBody>
      </p:sp>
      <p:sp>
        <p:nvSpPr>
          <p:cNvPr id="1048581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/>
        </p:spPr>
        <p:txBody>
          <a:bodyPr anchor="b" bIns="0" lIns="0" rIns="0" tIns="0" vert="horz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endParaRPr lang="ru-RU"/>
          </a:p>
        </p:txBody>
      </p:sp>
      <p:sp>
        <p:nvSpPr>
          <p:cNvPr id="1048582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/>
        </p:spPr>
        <p:txBody>
          <a:bodyPr anchor="b" anchorCtr="0" bIns="0" compatLnSpc="1" lIns="0" numCol="1" rIns="0" tIns="0" vert="horz" wrap="square">
            <a:prstTxWarp prst="textNoShape"/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fld id="{F1514637-483F-4D6F-9AE1-8AC9C6E23DE6}" type="slidenum">
              <a:rPr lang="ru-RU"/>
              <a:t>‹#›</a:t>
            </a:fld>
            <a:endParaRPr lang="ru-RU"/>
          </a:p>
        </p:txBody>
      </p:sp>
      <p:grpSp>
        <p:nvGrpSpPr>
          <p:cNvPr id="12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048583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>
                <a:latin typeface="Arial"/>
                <a:cs typeface="Arial"/>
              </a:endParaRPr>
            </a:p>
          </p:txBody>
        </p:sp>
        <p:sp>
          <p:nvSpPr>
            <p:cNvPr id="1048584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>
                <a:latin typeface="Arial"/>
                <a:cs typeface="Arial"/>
              </a:endParaRPr>
            </a:p>
          </p:txBody>
        </p:sp>
      </p:grp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algn="l" marL="4572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algn="l" marL="9144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algn="l" marL="13716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algn="l" marL="18288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algn="l" indent="-273050" marL="273050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algn="l" indent="-246063" marL="639763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algn="l" indent="-246063" marL="914400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algn="l" indent="-209550" marL="1187450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algn="l" indent="-209550" marL="1462088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algn="l" indent="-210312" marL="1737360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algn="l" indent="-182880" marL="1920240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algn="l" indent="-182880" marL="2194560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algn="l" indent="-182880" marL="2468880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algn="l" marL="0">
        <a:defRPr>
          <a:solidFill>
            <a:schemeClr val="tx1"/>
          </a:solidFill>
          <a:latin typeface="+mn-lt"/>
          <a:ea typeface="+mn-ea"/>
          <a:cs typeface="+mn-cs"/>
        </a:defRPr>
      </a:lvl1pPr>
      <a:lvl2pPr algn="l" marL="457200">
        <a:defRPr>
          <a:solidFill>
            <a:schemeClr val="tx1"/>
          </a:solidFill>
          <a:latin typeface="+mn-lt"/>
          <a:ea typeface="+mn-ea"/>
          <a:cs typeface="+mn-cs"/>
        </a:defRPr>
      </a:lvl2pPr>
      <a:lvl3pPr algn="l" marL="914400">
        <a:defRPr>
          <a:solidFill>
            <a:schemeClr val="tx1"/>
          </a:solidFill>
          <a:latin typeface="+mn-lt"/>
          <a:ea typeface="+mn-ea"/>
          <a:cs typeface="+mn-cs"/>
        </a:defRPr>
      </a:lvl3pPr>
      <a:lvl4pPr algn="l" marL="1371600">
        <a:defRPr>
          <a:solidFill>
            <a:schemeClr val="tx1"/>
          </a:solidFill>
          <a:latin typeface="+mn-lt"/>
          <a:ea typeface="+mn-ea"/>
          <a:cs typeface="+mn-cs"/>
        </a:defRPr>
      </a:lvl4pPr>
      <a:lvl5pPr algn="l" marL="1828800">
        <a:defRPr>
          <a:solidFill>
            <a:schemeClr val="tx1"/>
          </a:solidFill>
          <a:latin typeface="+mn-lt"/>
          <a:ea typeface="+mn-ea"/>
          <a:cs typeface="+mn-cs"/>
        </a:defRPr>
      </a:lvl5pPr>
      <a:lvl6pPr algn="l" marL="2286000">
        <a:defRPr>
          <a:solidFill>
            <a:schemeClr val="tx1"/>
          </a:solidFill>
          <a:latin typeface="+mn-lt"/>
          <a:ea typeface="+mn-ea"/>
          <a:cs typeface="+mn-cs"/>
        </a:defRPr>
      </a:lvl6pPr>
      <a:lvl7pPr algn="l" marL="2743200">
        <a:defRPr>
          <a:solidFill>
            <a:schemeClr val="tx1"/>
          </a:solidFill>
          <a:latin typeface="+mn-lt"/>
          <a:ea typeface="+mn-ea"/>
          <a:cs typeface="+mn-cs"/>
        </a:defRPr>
      </a:lvl7pPr>
      <a:lvl8pPr algn="l" marL="3200400">
        <a:defRPr>
          <a:solidFill>
            <a:schemeClr val="tx1"/>
          </a:solidFill>
          <a:latin typeface="+mn-lt"/>
          <a:ea typeface="+mn-ea"/>
          <a:cs typeface="+mn-cs"/>
        </a:defRPr>
      </a:lvl8pPr>
      <a:lvl9pPr algn="l" marL="3657600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32976" TargetMode="External"/><Relationship Id="rId2" Type="http://schemas.openxmlformats.org/officeDocument/2006/relationships/hyperlink" Target="https://www.chesu.ru/course?p=4963" TargetMode="External"/><Relationship Id="rId3" Type="http://schemas.openxmlformats.org/officeDocument/2006/relationships/hyperlink" Target="https://www.chesu.ru/course?p=25216" TargetMode="External"/><Relationship Id="rId4" Type="http://schemas.openxmlformats.org/officeDocument/2006/relationships/hyperlink" Target="https://www.chesu.ru/course?p=35677" TargetMode="External"/><Relationship Id="rId5" Type="http://schemas.openxmlformats.org/officeDocument/2006/relationships/hyperlink" Target="https://www.chesu.ru/course?p=39917" TargetMode="External"/><Relationship Id="rId6" Type="http://schemas.openxmlformats.org/officeDocument/2006/relationships/hyperlink" Target="https://www.chesu.ru/course?p=32978" TargetMode="External"/><Relationship Id="rId7" Type="http://schemas.openxmlformats.org/officeDocument/2006/relationships/hyperlink" Target="https://www.chesu.ru/course?p=41695" TargetMode="External"/><Relationship Id="rId8" Type="http://schemas.openxmlformats.org/officeDocument/2006/relationships/hyperlink" Target="https://www.chesu.ru/course?p=35679" TargetMode="External"/><Relationship Id="rId9" Type="http://schemas.openxmlformats.org/officeDocument/2006/relationships/hyperlink" Target="https://www.chesu.ru/course?p=39677" TargetMode="External"/><Relationship Id="rId10" Type="http://schemas.openxmlformats.org/officeDocument/2006/relationships/image" Target="../media/image5.png"/><Relationship Id="rId11" Type="http://schemas.openxmlformats.org/officeDocument/2006/relationships/slideLayout" Target="../slideLayouts/slideLayout7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40682" TargetMode="External"/><Relationship Id="rId2" Type="http://schemas.openxmlformats.org/officeDocument/2006/relationships/hyperlink" Target="https://www.chesu.ru/course?p=14550" TargetMode="External"/><Relationship Id="rId3" Type="http://schemas.openxmlformats.org/officeDocument/2006/relationships/hyperlink" Target="https://www.chesu.ru/course?p=23454" TargetMode="External"/><Relationship Id="rId4" Type="http://schemas.openxmlformats.org/officeDocument/2006/relationships/hyperlink" Target="https://www.chesu.ru/course?p=42806" TargetMode="External"/><Relationship Id="rId5" Type="http://schemas.openxmlformats.org/officeDocument/2006/relationships/hyperlink" Target="https://www.chesu.ru/course?p=34461" TargetMode="External"/><Relationship Id="rId6" Type="http://schemas.openxmlformats.org/officeDocument/2006/relationships/hyperlink" Target="https://www.chesu.ru/course?p=40681" TargetMode="External"/><Relationship Id="rId7" Type="http://schemas.openxmlformats.org/officeDocument/2006/relationships/hyperlink" Target="https://www.chesu.ru/course?p=38627" TargetMode="External"/><Relationship Id="rId8" Type="http://schemas.openxmlformats.org/officeDocument/2006/relationships/hyperlink" Target="https://www.chesu.ru/course?p=30165" TargetMode="External"/><Relationship Id="rId9" Type="http://schemas.openxmlformats.org/officeDocument/2006/relationships/hyperlink" Target="https://www.chesu.ru/course?p=38628" TargetMode="External"/><Relationship Id="rId10" Type="http://schemas.openxmlformats.org/officeDocument/2006/relationships/hyperlink" Target="https://www.chesu.ru/course?p=40680" TargetMode="External"/><Relationship Id="rId11" Type="http://schemas.openxmlformats.org/officeDocument/2006/relationships/image" Target="../media/image6.png"/><Relationship Id="rId12" Type="http://schemas.openxmlformats.org/officeDocument/2006/relationships/slideLayout" Target="../slideLayouts/slideLayout7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25221" TargetMode="External"/><Relationship Id="rId2" Type="http://schemas.openxmlformats.org/officeDocument/2006/relationships/hyperlink" Target="https://www.chesu.ru/course?p=35707" TargetMode="External"/><Relationship Id="rId3" Type="http://schemas.openxmlformats.org/officeDocument/2006/relationships/hyperlink" Target="https://www.chesu.ru/course?p=25222" TargetMode="External"/><Relationship Id="rId4" Type="http://schemas.openxmlformats.org/officeDocument/2006/relationships/hyperlink" Target="https://www.chesu.ru/course?p=41666" TargetMode="External"/><Relationship Id="rId5" Type="http://schemas.openxmlformats.org/officeDocument/2006/relationships/hyperlink" Target="https://www.chesu.ru/course?p=39919" TargetMode="External"/><Relationship Id="rId6" Type="http://schemas.openxmlformats.org/officeDocument/2006/relationships/hyperlink" Target="https://www.chesu.ru/course?p=18478" TargetMode="External"/><Relationship Id="rId7" Type="http://schemas.openxmlformats.org/officeDocument/2006/relationships/hyperlink" Target="https://www.chesu.ru/course?p=25223" TargetMode="External"/><Relationship Id="rId8" Type="http://schemas.openxmlformats.org/officeDocument/2006/relationships/hyperlink" Target="https://www.chesu.ru/course?p=41665" TargetMode="External"/><Relationship Id="rId9" Type="http://schemas.openxmlformats.org/officeDocument/2006/relationships/hyperlink" Target="https://www.chesu.ru/course?p=33015" TargetMode="External"/><Relationship Id="rId10" Type="http://schemas.openxmlformats.org/officeDocument/2006/relationships/image" Target="../media/image5.png"/><Relationship Id="rId11" Type="http://schemas.openxmlformats.org/officeDocument/2006/relationships/slideLayout" Target="../slideLayouts/slideLayout7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41889" TargetMode="External"/><Relationship Id="rId2" Type="http://schemas.openxmlformats.org/officeDocument/2006/relationships/hyperlink" Target="https://www.chesu.ru/course?p=5074" TargetMode="External"/><Relationship Id="rId3" Type="http://schemas.openxmlformats.org/officeDocument/2006/relationships/hyperlink" Target="https://www.chesu.ru/course?p=27611" TargetMode="External"/><Relationship Id="rId4" Type="http://schemas.openxmlformats.org/officeDocument/2006/relationships/hyperlink" Target="https://www.chesu.ru/course?p=19954" TargetMode="External"/><Relationship Id="rId5" Type="http://schemas.openxmlformats.org/officeDocument/2006/relationships/hyperlink" Target="https://www.chesu.ru/course?p=40673" TargetMode="External"/><Relationship Id="rId6" Type="http://schemas.openxmlformats.org/officeDocument/2006/relationships/hyperlink" Target="https://www.chesu.ru/course?p=38630" TargetMode="External"/><Relationship Id="rId7" Type="http://schemas.openxmlformats.org/officeDocument/2006/relationships/hyperlink" Target="https://www.chesu.ru/course?p=41891" TargetMode="External"/><Relationship Id="rId8" Type="http://schemas.openxmlformats.org/officeDocument/2006/relationships/hyperlink" Target="https://www.chesu.ru/course?p=41890" TargetMode="External"/><Relationship Id="rId9" Type="http://schemas.openxmlformats.org/officeDocument/2006/relationships/hyperlink" Target="https://www.chesu.ru/course?p=34491" TargetMode="External"/><Relationship Id="rId10" Type="http://schemas.openxmlformats.org/officeDocument/2006/relationships/image" Target="../media/image5.png"/><Relationship Id="rId11" Type="http://schemas.openxmlformats.org/officeDocument/2006/relationships/slideLayout" Target="../slideLayouts/slideLayout7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39688" TargetMode="External"/><Relationship Id="rId2" Type="http://schemas.openxmlformats.org/officeDocument/2006/relationships/hyperlink" Target="https://www.chesu.ru/course?p=26789" TargetMode="External"/><Relationship Id="rId3" Type="http://schemas.openxmlformats.org/officeDocument/2006/relationships/hyperlink" Target="https://www.chesu.ru/course?p=41698" TargetMode="External"/><Relationship Id="rId4" Type="http://schemas.openxmlformats.org/officeDocument/2006/relationships/hyperlink" Target="https://www.chesu.ru/course?p=41697" TargetMode="External"/><Relationship Id="rId5" Type="http://schemas.openxmlformats.org/officeDocument/2006/relationships/hyperlink" Target="https://www.chesu.ru/course?p=35682" TargetMode="External"/><Relationship Id="rId6" Type="http://schemas.openxmlformats.org/officeDocument/2006/relationships/hyperlink" Target="https://www.chesu.ru/course?p=28763" TargetMode="External"/><Relationship Id="rId7" Type="http://schemas.openxmlformats.org/officeDocument/2006/relationships/hyperlink" Target="https://www.chesu.ru/course?p=33108" TargetMode="External"/><Relationship Id="rId8" Type="http://schemas.openxmlformats.org/officeDocument/2006/relationships/image" Target="../media/image5.png"/><Relationship Id="rId9" Type="http://schemas.openxmlformats.org/officeDocument/2006/relationships/slideLayout" Target="../slideLayouts/slideLayout7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34593" TargetMode="External"/><Relationship Id="rId2" Type="http://schemas.openxmlformats.org/officeDocument/2006/relationships/hyperlink" Target="https://www.chesu.ru/course?p=38633" TargetMode="External"/><Relationship Id="rId3" Type="http://schemas.openxmlformats.org/officeDocument/2006/relationships/hyperlink" Target="https://www.chesu.ru/course?p=41893" TargetMode="External"/><Relationship Id="rId4" Type="http://schemas.openxmlformats.org/officeDocument/2006/relationships/hyperlink" Target="https://www.chesu.ru/course?p=30245" TargetMode="External"/><Relationship Id="rId5" Type="http://schemas.openxmlformats.org/officeDocument/2006/relationships/hyperlink" Target="https://www.chesu.ru/course?p=38635" TargetMode="External"/><Relationship Id="rId6" Type="http://schemas.openxmlformats.org/officeDocument/2006/relationships/hyperlink" Target="https://www.chesu.ru/course?p=38649" TargetMode="External"/><Relationship Id="rId7" Type="http://schemas.openxmlformats.org/officeDocument/2006/relationships/hyperlink" Target="https://www.chesu.ru/course?p=41892" TargetMode="External"/><Relationship Id="rId8" Type="http://schemas.openxmlformats.org/officeDocument/2006/relationships/image" Target="../media/image5.png"/><Relationship Id="rId9" Type="http://schemas.openxmlformats.org/officeDocument/2006/relationships/slideLayout" Target="../slideLayouts/slideLayout7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35686" TargetMode="External"/><Relationship Id="rId2" Type="http://schemas.openxmlformats.org/officeDocument/2006/relationships/hyperlink" Target="https://www.chesu.ru/course?p=35426" TargetMode="External"/><Relationship Id="rId3" Type="http://schemas.openxmlformats.org/officeDocument/2006/relationships/hyperlink" Target="https://www.chesu.ru/course?p=35685" TargetMode="External"/><Relationship Id="rId4" Type="http://schemas.openxmlformats.org/officeDocument/2006/relationships/hyperlink" Target="https://www.chesu.ru/course?p=35687" TargetMode="External"/><Relationship Id="rId5" Type="http://schemas.openxmlformats.org/officeDocument/2006/relationships/hyperlink" Target="https://www.chesu.ru/course?p=39923" TargetMode="External"/><Relationship Id="rId6" Type="http://schemas.openxmlformats.org/officeDocument/2006/relationships/image" Target="../media/image5.png"/><Relationship Id="rId7" Type="http://schemas.openxmlformats.org/officeDocument/2006/relationships/slideLayout" Target="../slideLayouts/slideLayout7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34603" TargetMode="External"/><Relationship Id="rId2" Type="http://schemas.openxmlformats.org/officeDocument/2006/relationships/hyperlink" Target="https://www.chesu.ru/course?p=41895" TargetMode="External"/><Relationship Id="rId3" Type="http://schemas.openxmlformats.org/officeDocument/2006/relationships/hyperlink" Target="https://www.chesu.ru/course?p=30321" TargetMode="External"/><Relationship Id="rId4" Type="http://schemas.openxmlformats.org/officeDocument/2006/relationships/hyperlink" Target="https://www.chesu.ru/course?p=41894" TargetMode="External"/><Relationship Id="rId5" Type="http://schemas.openxmlformats.org/officeDocument/2006/relationships/image" Target="../media/image5.png"/><Relationship Id="rId6" Type="http://schemas.openxmlformats.org/officeDocument/2006/relationships/slideLayout" Target="../slideLayouts/slideLayout7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3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xmlns:r="http://schemas.openxmlformats.org/officeDocument/2006/relationships" r:embed="rId1"/>
          <a:stretch>
            <a:fillRect/>
          </a:stretch>
        </a:blipFill>
        <a:effectLst/>
      </p:bgPr>
    </p:bg>
    <p:spTree>
      <p:nvGrpSpPr>
        <p:cNvPr id="25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90" name="TextBox 4"/>
          <p:cNvSpPr/>
          <p:nvPr/>
        </p:nvSpPr>
        <p:spPr bwMode="auto">
          <a:xfrm>
            <a:off x="2975978" y="178816"/>
            <a:ext cx="8692642" cy="1077218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3200" lang="en-US">
                <a:solidFill>
                  <a:schemeClr val="bg1"/>
                </a:solidFill>
              </a:rPr>
              <a:t>   </a:t>
            </a:r>
            <a:r>
              <a:rPr b="1" dirty="0" sz="32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1" name="TextBox 6"/>
          <p:cNvSpPr/>
          <p:nvPr/>
        </p:nvSpPr>
        <p:spPr bwMode="auto">
          <a:xfrm>
            <a:off x="3712913" y="1609991"/>
            <a:ext cx="7279631" cy="726440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200" lang="ru-RU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1048592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dirty="0" sz="40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3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8068369" cy="972338"/>
          </a:xfrm>
          <a:prstGeom prst="rect"/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dirty="0" sz="280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altLang="ru-RU" dirty="0" sz="2800" lang="en-US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Малик 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Алиевич </a:t>
            </a:r>
            <a:endParaRPr dirty="0" sz="2800" lang="zh-CN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4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/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5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514850" cy="8026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</a:t>
            </a:r>
          </a:p>
          <a:p>
            <a:r>
              <a:rPr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6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/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endParaRPr dirty="0" sz="2400" lang="ru-RU" u="sng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2" name="Рисунок 1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-32317" y="-51848"/>
            <a:ext cx="3323679" cy="3323679"/>
          </a:xfrm>
          <a:prstGeom prst="rect"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27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0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0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4" name="Group 131"/>
          <p:cNvGraphicFramePr>
            <a:graphicFrameLocks noGrp="1"/>
          </p:cNvGraphicFramePr>
          <p:nvPr/>
        </p:nvGraphicFramePr>
        <p:xfrm>
          <a:off x="695400" y="2285992"/>
          <a:ext cx="10040814" cy="4650440"/>
        </p:xfrm>
        <a:graphic>
          <a:graphicData uri="http://schemas.openxmlformats.org/drawingml/2006/table">
            <a:tbl>
              <a:tblPr/>
              <a:tblGrid>
                <a:gridCol w="888604"/>
                <a:gridCol w="4674530"/>
                <a:gridCol w="4477680"/>
              </a:tblGrid>
              <a:tr h="516696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dirty="0" sz="1400" lang="ru-RU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baseline="0" dirty="0" sz="1400" lang="en-US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baseline="0" dirty="0" sz="1400" lang="ru-RU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baseline="0"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</a:tr>
              <a:tr h="303925">
                <a:tc gridSpan="3"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>
                      <a:endParaRPr dirty="0" lang="ru-RU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  <a:tcPr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64716">
                <a:tc>
                  <a:txBody>
                    <a:bodyPr/>
                    <a:p>
                      <a:pPr algn="ctr" indent="-342900" marL="342900">
                        <a:buFontTx/>
                        <a:buNone/>
                      </a:pPr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Математика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Иностранный язык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Физика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baseline="0" b="0" cap="none" dirty="0" sz="1600" i="0" kern="0" kumimoji="0" lang="ru-RU" noProof="0" normalizeH="0" spc="0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История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/>
                        </a:rPr>
                        <a:t>Чеченский язык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/>
                        </a:rPr>
                        <a:t>Информатика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/>
                        </a:rPr>
                        <a:t>Физическая культура и спорт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Основы российской государственности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/>
                        </a:rPr>
                        <a:t>Общественный проект "Обучение служением"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en-US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0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3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0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28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0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0274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0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5" name="Group 70"/>
          <p:cNvGraphicFramePr>
            <a:graphicFrameLocks noGrp="1"/>
          </p:cNvGraphicFramePr>
          <p:nvPr/>
        </p:nvGraphicFramePr>
        <p:xfrm>
          <a:off x="738150" y="2143116"/>
          <a:ext cx="10525156" cy="4328100"/>
        </p:xfrm>
        <a:graphic>
          <a:graphicData uri="http://schemas.openxmlformats.org/drawingml/2006/table">
            <a:tbl>
              <a:tblPr/>
              <a:tblGrid>
                <a:gridCol w="931544"/>
                <a:gridCol w="5248312"/>
                <a:gridCol w="4345300"/>
              </a:tblGrid>
              <a:tr h="476821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80472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Русский язык и культура речи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Иностранный язык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Физика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altLang="ru-RU" dirty="0" sz="1600" lang="en-US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altLang="en-US" lang="zh-CN"/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История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/>
                        </a:rPr>
                        <a:t>Информатика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/>
                        </a:rPr>
                        <a:t>Безопасность жизнедеятельности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/>
                        </a:rPr>
                        <a:t>Физическая культура и спорт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Математика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/>
                        </a:rPr>
                        <a:t>История народов Чеченской республики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/>
                        </a:rPr>
                        <a:t>Основы военной подготовки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b="1" dirty="0" sz="1600" lang="ru-RU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09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4" name="Рисунок 1"/>
          <p:cNvPicPr>
            <a:picLocks noChangeAspect="1"/>
          </p:cNvPicPr>
          <p:nvPr/>
        </p:nvPicPr>
        <p:blipFill>
          <a:blip xmlns:r="http://schemas.openxmlformats.org/officeDocument/2006/relationships" r:embed="rId11"/>
          <a:stretch>
            <a:fillRect/>
          </a:stretch>
        </p:blipFill>
        <p:spPr>
          <a:xfrm>
            <a:off x="97186" y="46869"/>
            <a:ext cx="1194920" cy="1194920"/>
          </a:xfrm>
          <a:prstGeom prst="rect"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29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1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1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04861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04861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4194306" name="Group 70"/>
          <p:cNvGraphicFramePr>
            <a:graphicFrameLocks noGrp="1"/>
          </p:cNvGraphicFramePr>
          <p:nvPr/>
        </p:nvGraphicFramePr>
        <p:xfrm>
          <a:off x="191344" y="2136536"/>
          <a:ext cx="11712576" cy="4667937"/>
        </p:xfrm>
        <a:graphic>
          <a:graphicData uri="http://schemas.openxmlformats.org/drawingml/2006/table">
            <a:tbl>
              <a:tblPr/>
              <a:tblGrid>
                <a:gridCol w="1036638"/>
                <a:gridCol w="5840413"/>
                <a:gridCol w="4835525"/>
              </a:tblGrid>
              <a:tr h="49739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</a:tr>
              <a:tr h="292573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Иностранный язык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Философия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Теория электрических цепей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Экономика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/>
                        </a:rPr>
                        <a:t>Правоведение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/>
                        </a:rPr>
                        <a:t>Программирование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/>
                        </a:rPr>
                        <a:t>Физические основы электротехники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altLang="ru-RU" dirty="0" sz="1600"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altLang="en-US" lang="zh-CN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16695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Управление </a:t>
                      </a:r>
                      <a:r>
                        <a:rPr b="0" dirty="0" lang="en-US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it-</a:t>
                      </a: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проектами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/>
                        </a:rPr>
                        <a:t>Сети связи и системы коммутации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7">
                <a:tc>
                  <a:txBody>
                    <a:bodyPr/>
                    <a:p>
                      <a:pPr algn="ctr"/>
                      <a:r>
                        <a:rPr b="0"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b="0"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1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5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0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0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1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1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7" name="Group 70"/>
          <p:cNvGraphicFramePr>
            <a:graphicFrameLocks noGrp="1"/>
          </p:cNvGraphicFramePr>
          <p:nvPr/>
        </p:nvGraphicFramePr>
        <p:xfrm>
          <a:off x="166646" y="2357430"/>
          <a:ext cx="11712575" cy="467834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Теория вероятностей и математическая статистика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Иностранный язык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altLang="ru-RU" dirty="0" sz="1600" lang="en-US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altLang="en-US" lang="zh-CN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Теория электрических цепей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Программирование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/>
                        </a:rPr>
                        <a:t>Деловые коммуникации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/>
                        </a:rPr>
                        <a:t>Физическая культура и спорт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/>
                        </a:rPr>
                        <a:t>Чеченская традиционная культура и этика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Управление </a:t>
                      </a:r>
                      <a:r>
                        <a:rPr b="0" dirty="0" lang="en-US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it-</a:t>
                      </a: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проектами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altLang="ru-RU" dirty="0" sz="1600"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altLang="en-US" lang="zh-CN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/>
                        </a:rPr>
                        <a:t>Сети связи и системы коммутации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19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6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0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2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2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8" name="Group 70"/>
          <p:cNvGraphicFramePr>
            <a:graphicFrameLocks noGrp="1"/>
          </p:cNvGraphicFramePr>
          <p:nvPr/>
        </p:nvGraphicFramePr>
        <p:xfrm>
          <a:off x="166646" y="2608408"/>
          <a:ext cx="11712575" cy="5150826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Инженерная и компьютерная графика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Основы построения инфокоммуникационных систем и сетей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Физическая культура и спорт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Вычислительные системы, сети и телекоммуникации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/>
                        </a:rPr>
                        <a:t>Аппаратные и программные методы и средства обеспечения ИБ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/>
                        </a:rPr>
                        <a:t>Направляющие системы и линии связи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altLang="ru-RU" b="0" cap="none" dirty="0" sz="1400" i="0" lang="en-US" strike="noStrike" u="none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altLang="en-US" lang="zh-CN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/>
                        </a:rPr>
                        <a:t>Схемотехника телекоммуникационных устройств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endParaRPr dirty="0" lang="en-US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2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7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8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2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2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2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9" name="Group 70"/>
          <p:cNvGraphicFramePr>
            <a:graphicFrameLocks noGrp="1"/>
          </p:cNvGraphicFramePr>
          <p:nvPr/>
        </p:nvGraphicFramePr>
        <p:xfrm>
          <a:off x="166646" y="2357430"/>
          <a:ext cx="11712575" cy="5135620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Основы построения инфокоммуникационных систем и сетей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altLang="ru-RU" dirty="0" sz="1400" lang="en-US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Физическая культура и спорт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Мультисервисные сети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Сети и системы радиосвязи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400" lang="ru-RU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/>
                        </a:rPr>
                        <a:t>Нормативно-правовая база деятельности в деятельности ИКТ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/>
                        </a:rPr>
                        <a:t>Метрология, стандартизация и сертификация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0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/>
                        </a:rPr>
                        <a:t>Вычислительные системы, сети и телекоммуникации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altLang="ru-RU" b="0" cap="none" dirty="0" sz="1400" i="0" lang="en-US" strike="noStrike" u="none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5</a:t>
                      </a:r>
                      <a:endParaRPr altLang="en-US" lang="zh-CN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endParaRPr dirty="0" lang="ru-RU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29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8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8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3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3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3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10" name="Group 70"/>
          <p:cNvGraphicFramePr>
            <a:graphicFrameLocks noGrp="1"/>
          </p:cNvGraphicFramePr>
          <p:nvPr/>
        </p:nvGraphicFramePr>
        <p:xfrm>
          <a:off x="166646" y="2357430"/>
          <a:ext cx="11712575" cy="470354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Проектирование и эксплуатация телекоммуникационных систем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Системы сотовой телефонной связи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Администрирование в инфокоммуникационных системах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Технология транспортных сетей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/>
                        </a:rPr>
                        <a:t>Системы искусственного интеллекта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3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9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6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4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3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3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11" name="Group 70"/>
          <p:cNvGraphicFramePr>
            <a:graphicFrameLocks noGrp="1"/>
          </p:cNvGraphicFramePr>
          <p:nvPr/>
        </p:nvGraphicFramePr>
        <p:xfrm>
          <a:off x="166646" y="2357430"/>
          <a:ext cx="11712575" cy="4657794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Электропитание устройств и систем телекоммуникаций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Администрирование системы защиты информации ViPNet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Мультисервисные сети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Технология сетей абонентского доступа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b="0"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b="0"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39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60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5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0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dirty="0" lang="ru-RU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1048641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1048642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1048643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endParaRPr dirty="0" lang="ru-RU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8644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dirty="0" lang="ru-RU">
              <a:solidFill>
                <a:schemeClr val="tx1"/>
              </a:solidFill>
            </a:endParaRPr>
          </a:p>
        </p:txBody>
      </p:sp>
      <p:sp>
        <p:nvSpPr>
          <p:cNvPr id="1048645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dirty="0" lang="ru-RU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2097161" name="Рисунок 9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/>
        </p:spPr>
      </p:pic>
      <p:sp>
        <p:nvSpPr>
          <p:cNvPr id="1048646" name="TextBox 2"/>
          <p:cNvSpPr txBox="1"/>
          <p:nvPr/>
        </p:nvSpPr>
        <p:spPr>
          <a:xfrm>
            <a:off x="252688" y="1971310"/>
            <a:ext cx="6192688" cy="369332"/>
          </a:xfrm>
          <a:prstGeom prst="rect"/>
          <a:noFill/>
        </p:spPr>
        <p:txBody>
          <a:bodyPr rtlCol="0" wrap="square">
            <a:spAutoFit/>
          </a:bodyPr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048647" name="TextBox 14"/>
          <p:cNvSpPr txBox="1"/>
          <p:nvPr/>
        </p:nvSpPr>
        <p:spPr>
          <a:xfrm>
            <a:off x="195263" y="2894415"/>
            <a:ext cx="6192688" cy="369332"/>
          </a:xfrm>
          <a:prstGeom prst="rect"/>
          <a:noFill/>
        </p:spPr>
        <p:txBody>
          <a:bodyPr rtlCol="0" wrap="square">
            <a:spAutoFit/>
          </a:bodyPr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lastClr="000000" val="windowText"/>
      </a:dk1>
      <a:lt1>
        <a:sysClr lastClr="FFFFFF" val="window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algn="tl" flip="none" sx="65000" sy="65000" tx="0" ty="0"/>
        </a:blipFill>
      </a:bgFillStyleLst>
    </a:fmtScheme>
  </a:themeElements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LinksUpToDate>0</LinksUpToDate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Презентация PowerPoint</dc:title>
  <dc:creator>Ramzan Hadzhimuratov</dc:creator>
  <cp:lastModifiedBy>Yakha Islamova</cp:lastModifiedBy>
  <dcterms:created xsi:type="dcterms:W3CDTF">2017-02-19T19:33:13Z</dcterms:created>
  <dcterms:modified xsi:type="dcterms:W3CDTF">2026-10-04T13:01:37Z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10550c9681844bfa95920c904c58ae4b_23</vt:lpwstr>
  </property>
</Properties>
</file>