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135619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 err="1"/>
              <a:t>Чучаев</a:t>
            </a:r>
            <a:r>
              <a:rPr lang="ru-RU" sz="2800" dirty="0"/>
              <a:t> Исмаил Ибрагимович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FFAD1B-7132-8DC0-8A5A-039FCD4BB8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17" t="19757" r="6680"/>
          <a:stretch>
            <a:fillRect/>
          </a:stretch>
        </p:blipFill>
        <p:spPr>
          <a:xfrm>
            <a:off x="575304" y="3241536"/>
            <a:ext cx="2352586" cy="28569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10860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23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523792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538126"/>
              </p:ext>
            </p:extLst>
          </p:nvPr>
        </p:nvGraphicFramePr>
        <p:xfrm>
          <a:off x="239712" y="1770361"/>
          <a:ext cx="11712575" cy="28953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Сегментация рынка в маркетинговой деятельности организации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Основные методы формирования уровня цен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</TotalTime>
  <Words>830</Words>
  <Application>Microsoft Office PowerPoint</Application>
  <DocSecurity>0</DocSecurity>
  <PresentationFormat>Широкоэкранный</PresentationFormat>
  <Paragraphs>320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55</cp:revision>
  <dcterms:created xsi:type="dcterms:W3CDTF">2017-02-20T01:33:13Z</dcterms:created>
  <dcterms:modified xsi:type="dcterms:W3CDTF">2026-10-12T21:39:01Z</dcterms:modified>
  <dc:identifier/>
  <dc:language/>
  <cp:version/>
</cp:coreProperties>
</file>