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5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879602" y="346992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612217" y="1811292"/>
            <a:ext cx="727963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</a:rPr>
              <a:t>Филологический факультет</a:t>
            </a:r>
            <a:endParaRPr sz="3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407169" y="2711137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4703536" y="3720430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Хамидова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Седа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Султановна</a:t>
            </a:r>
            <a:endParaRPr lang="zh-CN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4727575" y="4284832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4703536" y="4853381"/>
            <a:ext cx="5102679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Филология</a:t>
            </a:r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Отечественная филология</a:t>
            </a: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F5EB90-8E05-DE6E-0251-88F4DA474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63" y="3271831"/>
            <a:ext cx="2350339" cy="25972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4640216" y="-4228208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985371"/>
              </p:ext>
            </p:extLst>
          </p:nvPr>
        </p:nvGraphicFramePr>
        <p:xfrm>
          <a:off x="335360" y="2122902"/>
          <a:ext cx="11521280" cy="4735098"/>
        </p:xfrm>
        <a:graphic>
          <a:graphicData uri="http://schemas.openxmlformats.org/drawingml/2006/table">
            <a:tbl>
              <a:tblPr/>
              <a:tblGrid>
                <a:gridCol w="101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3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русский литературный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Русское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устное народное  творчество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Старославянский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зарубежной литературы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fontAlgn="ctr">
                        <a:spcBef>
                          <a:spcPts val="225"/>
                        </a:spcBef>
                        <a:spcAft>
                          <a:spcPts val="225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Чеченская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традиционная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культура</a:t>
                      </a:r>
                      <a:r>
                        <a:rPr lang="ru-RU" sz="1600" baseline="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и этика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ЧР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филологии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847264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3107"/>
              </p:ext>
            </p:extLst>
          </p:nvPr>
        </p:nvGraphicFramePr>
        <p:xfrm>
          <a:off x="263352" y="2143116"/>
          <a:ext cx="11593288" cy="4188620"/>
        </p:xfrm>
        <a:graphic>
          <a:graphicData uri="http://schemas.openxmlformats.org/drawingml/2006/table">
            <a:tbl>
              <a:tblPr/>
              <a:tblGrid>
                <a:gridCol w="1026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0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6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Введение в языкознание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История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русской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История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зарубежной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Кавказ и русская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литература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русский литературный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Педагогика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 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БЖД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091365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русский литературный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диалектология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Лингвопоэтика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военной подготовки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Сопоставительная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 грамматика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597817" y="-267454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7817" y="1683517"/>
            <a:ext cx="5542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Оценки, полученные на экзаменах и зачетах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10411"/>
              </p:ext>
            </p:extLst>
          </p:nvPr>
        </p:nvGraphicFramePr>
        <p:xfrm>
          <a:off x="191345" y="2091294"/>
          <a:ext cx="11534728" cy="4510610"/>
        </p:xfrm>
        <a:graphic>
          <a:graphicData uri="http://schemas.openxmlformats.org/drawingml/2006/table">
            <a:tbl>
              <a:tblPr/>
              <a:tblGrid>
                <a:gridCol w="1020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1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33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59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русского литературного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литературный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Практика русского языка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5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5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5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Теория литературы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5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48573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644102"/>
              </p:ext>
            </p:extLst>
          </p:nvPr>
        </p:nvGraphicFramePr>
        <p:xfrm>
          <a:off x="335360" y="2085639"/>
          <a:ext cx="11377215" cy="4367696"/>
        </p:xfrm>
        <a:graphic>
          <a:graphicData uri="http://schemas.openxmlformats.org/drawingml/2006/table">
            <a:tbl>
              <a:tblPr/>
              <a:tblGrid>
                <a:gridCol w="1006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3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99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80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русского литературного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Стилистика и культура речи русского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Актуальные проблемы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общего и русского синтаксиса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Осн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 фил.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исслед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Теория литературы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6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Риторика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69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русский литературный язык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69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796122"/>
              </p:ext>
            </p:extLst>
          </p:nvPr>
        </p:nvGraphicFramePr>
        <p:xfrm>
          <a:off x="166646" y="2083833"/>
          <a:ext cx="11712575" cy="4474055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СРЛЯ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Теория литературы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Общее языкознание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Этнолингвистика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Лич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.-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биогр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 нач.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4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тв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. п.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138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МПРЛ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6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Акт.проб.сов.рус.лит.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6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Литературный практикум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62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04030"/>
              </p:ext>
            </p:extLst>
          </p:nvPr>
        </p:nvGraphicFramePr>
        <p:xfrm>
          <a:off x="166646" y="2083829"/>
          <a:ext cx="11712575" cy="44740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8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95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6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96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367138"/>
              </p:ext>
            </p:extLst>
          </p:nvPr>
        </p:nvGraphicFramePr>
        <p:xfrm>
          <a:off x="166646" y="2083833"/>
          <a:ext cx="11712575" cy="4474055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61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138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6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6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62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27301" y="178601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во Всероссийской научно-практической конференции «НАУКА И МОЛОДЕЖЬ»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49"/>
            <a:ext cx="11798300" cy="93375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Участие в XIY Ежегодной студенческой научной конференции «Взгляд современной молодежи </a:t>
            </a:r>
            <a:r>
              <a:rPr lang="ru-RU" dirty="0" err="1">
                <a:solidFill>
                  <a:schemeClr val="tx1"/>
                </a:solidFill>
              </a:rPr>
              <a:t>нa</a:t>
            </a:r>
            <a:r>
              <a:rPr lang="ru-RU" dirty="0">
                <a:solidFill>
                  <a:schemeClr val="tx1"/>
                </a:solidFill>
              </a:rPr>
              <a:t> актуальные проблемы гуманитарного знания»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961035"/>
            <a:ext cx="11798300" cy="572475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806780"/>
            <a:ext cx="11798300" cy="616513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61890"/>
            <a:ext cx="11798300" cy="61651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</TotalTime>
  <Words>624</Words>
  <Application>Microsoft Office PowerPoint</Application>
  <DocSecurity>0</DocSecurity>
  <PresentationFormat>Широкоэкранный</PresentationFormat>
  <Paragraphs>280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sedahamidova960@gmail.com</cp:lastModifiedBy>
  <cp:revision>91</cp:revision>
  <dcterms:created xsi:type="dcterms:W3CDTF">2017-02-20T01:33:13Z</dcterms:created>
  <dcterms:modified xsi:type="dcterms:W3CDTF">2026-10-19T19:11:18Z</dcterms:modified>
  <dc:identifier/>
  <dc:language/>
  <cp:version/>
</cp:coreProperties>
</file>