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13.10.2026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 </a:t>
            </a:r>
            <a:r>
              <a:rPr lang="ru-RU" sz="2800" dirty="0" err="1"/>
              <a:t>Хибалов</a:t>
            </a:r>
            <a:r>
              <a:rPr lang="ru-RU" sz="2800" dirty="0"/>
              <a:t> Ислам </a:t>
            </a:r>
            <a:r>
              <a:rPr lang="ru-RU" sz="2800" dirty="0" err="1"/>
              <a:t>Исмаалович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CA5E82E-0B26-3926-D6F5-9EDCB91E50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02" t="9296" r="15491" b="15109"/>
          <a:stretch>
            <a:fillRect/>
          </a:stretch>
        </p:blipFill>
        <p:spPr>
          <a:xfrm>
            <a:off x="765426" y="3322750"/>
            <a:ext cx="1728192" cy="25765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507920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98834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4327"/>
              </p:ext>
            </p:extLst>
          </p:nvPr>
        </p:nvGraphicFramePr>
        <p:xfrm>
          <a:off x="166646" y="2357430"/>
          <a:ext cx="11712575" cy="43110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40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70428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844465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241133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 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677664"/>
              </p:ext>
            </p:extLst>
          </p:nvPr>
        </p:nvGraphicFramePr>
        <p:xfrm>
          <a:off x="239712" y="1770361"/>
          <a:ext cx="11712575" cy="2818278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Метод фокус-группы в маркетинговых исследованиях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Особенности системы цен на сельскохозяйственном рынке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3075</TotalTime>
  <Words>831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57</cp:revision>
  <dcterms:created xsi:type="dcterms:W3CDTF">2017-02-20T01:33:13Z</dcterms:created>
  <dcterms:modified xsi:type="dcterms:W3CDTF">2026-10-12T21:35:23Z</dcterms:modified>
  <dc:identifier/>
  <dc:language/>
  <cp:version/>
</cp:coreProperties>
</file>