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2800" b="1" dirty="0"/>
              <a:t>ФГБОУ ВО   </a:t>
            </a:r>
            <a:r>
              <a:rPr lang="en-US" sz="2800" b="1" dirty="0"/>
              <a:t>&lt;&lt;</a:t>
            </a:r>
            <a:r>
              <a:rPr lang="ru-RU" sz="2800" b="1" dirty="0"/>
              <a:t>Чеченский государственный университет им. А.А.Кадырова</a:t>
            </a:r>
            <a:r>
              <a:rPr lang="en-US" sz="2800" b="1" dirty="0"/>
              <a:t>&gt;&gt;</a:t>
            </a:r>
            <a:endParaRPr sz="2800"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783422" y="1595746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68422" y="3879758"/>
            <a:ext cx="7471981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Хушалаев</a:t>
            </a:r>
            <a:r>
              <a:rPr lang="ru-RU" sz="2800" dirty="0"/>
              <a:t> Зелимхан Ахмедович</a:t>
            </a: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11" name="AutoShape 2" descr="blob:https://web.whatsapp.com/8987a453-4569-492b-a924-170255e567e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9328C9A-D0A6-79E0-514D-D40F234C99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846" t="13972" r="13247" b="13181"/>
          <a:stretch>
            <a:fillRect/>
          </a:stretch>
        </p:blipFill>
        <p:spPr>
          <a:xfrm>
            <a:off x="695400" y="3241535"/>
            <a:ext cx="2088232" cy="27077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405187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001232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315804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821300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86210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489253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8000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228743"/>
              </p:ext>
            </p:extLst>
          </p:nvPr>
        </p:nvGraphicFramePr>
        <p:xfrm>
          <a:off x="239712" y="1770361"/>
          <a:ext cx="11712575" cy="262107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Маркетингового исследования рынка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 динамики цен на акции российских компаний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3079</TotalTime>
  <Words>830</Words>
  <Application>Microsoft Office PowerPoint</Application>
  <DocSecurity>0</DocSecurity>
  <PresentationFormat>Широкоэкранный</PresentationFormat>
  <Paragraphs>321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57</cp:revision>
  <dcterms:created xsi:type="dcterms:W3CDTF">2017-02-20T01:33:13Z</dcterms:created>
  <dcterms:modified xsi:type="dcterms:W3CDTF">2026-10-12T21:37:06Z</dcterms:modified>
  <dc:identifier/>
  <dc:language/>
  <cp:version/>
</cp:coreProperties>
</file>