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190"/>
            <a:ext cx="7042150" cy="97218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Шабазов Усман Нурдинович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№93/06-19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09.08.2022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№414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17.07.2024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3 курс  №316 от 10.07.2025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4 курс  №342 от 20.07.2026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87070" y="1855470"/>
          <a:ext cx="10048875" cy="5109845"/>
        </p:xfrm>
        <a:graphic>
          <a:graphicData uri="http://schemas.openxmlformats.org/drawingml/2006/table">
            <a:tbl>
              <a:tblPr/>
              <a:tblGrid>
                <a:gridCol w="889000"/>
                <a:gridCol w="4678680"/>
                <a:gridCol w="4481195"/>
              </a:tblGrid>
              <a:tr h="4178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258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86080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40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 пьесы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930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altLang="en-US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0863" y="153035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7870" y="1999615"/>
          <a:ext cx="10525125" cy="4679950"/>
        </p:xfrm>
        <a:graphic>
          <a:graphicData uri="http://schemas.openxmlformats.org/drawingml/2006/table">
            <a:tbl>
              <a:tblPr/>
              <a:tblGrid>
                <a:gridCol w="852805"/>
                <a:gridCol w="5371465"/>
                <a:gridCol w="4300855"/>
              </a:tblGrid>
              <a:tr h="5359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486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Иностарнный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</a:t>
                      </a:r>
                      <a:endParaRPr lang="ru-RU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8745" y="1755140"/>
          <a:ext cx="11713210" cy="5059680"/>
        </p:xfrm>
        <a:graphic>
          <a:graphicData uri="http://schemas.openxmlformats.org/drawingml/2006/table">
            <a:tbl>
              <a:tblPr/>
              <a:tblGrid>
                <a:gridCol w="1036955"/>
                <a:gridCol w="5840730"/>
                <a:gridCol w="483552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Режиссура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 и психология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ОВП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44500" y="1426210"/>
            <a:ext cx="4600575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89230" y="2084070"/>
          <a:ext cx="11689715" cy="4693920"/>
        </p:xfrm>
        <a:graphic>
          <a:graphicData uri="http://schemas.openxmlformats.org/drawingml/2006/table">
            <a:tbl>
              <a:tblPr/>
              <a:tblGrid>
                <a:gridCol w="1045210"/>
                <a:gridCol w="5818505"/>
                <a:gridCol w="482600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театрального дела в России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175760"/>
        </p:xfrm>
        <a:graphic>
          <a:graphicData uri="http://schemas.openxmlformats.org/drawingml/2006/table">
            <a:tbl>
              <a:tblPr/>
              <a:tblGrid>
                <a:gridCol w="984250"/>
                <a:gridCol w="5892800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сценографии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altLang="en-US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38404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639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искусства драматического театра и кино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университетских мероприятиях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«Студенческой весне»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791*410"/>
  <p:tag name="TABLE_ENDDRAG_RECT" val="54*157*791*410"/>
</p:tagLst>
</file>

<file path=ppt/tags/tag2.xml><?xml version="1.0" encoding="utf-8"?>
<p:tagLst xmlns:p="http://schemas.openxmlformats.org/presentationml/2006/main">
  <p:tag name="TABLE_ENDDRAG_ORIGIN_RECT" val="922*382"/>
  <p:tag name="TABLE_ENDDRAG_RECT" val="9*154*922*38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4493</Words>
  <Application>WPS Presentation</Application>
  <PresentationFormat>Широкоэкранный</PresentationFormat>
  <Paragraphs>572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92</cp:revision>
  <dcterms:created xsi:type="dcterms:W3CDTF">2017-02-20T01:33:00Z</dcterms:created>
  <dcterms:modified xsi:type="dcterms:W3CDTF">2026-10-17T10:27:53Z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D67489155462440EB7F0D9929C262375_13</vt:lpwstr>
  </property>
</Properties>
</file>