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1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178816"/>
            <a:ext cx="9408368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75978" y="3905068"/>
            <a:ext cx="7135619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 </a:t>
            </a:r>
            <a:r>
              <a:rPr lang="ru-RU" sz="2800" dirty="0"/>
              <a:t>Хатуев Лом-Али Муслимович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38627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3EAB55-7A73-DF61-6725-BF1BB4F67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339" y="3241536"/>
            <a:ext cx="2405293" cy="26038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77931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882751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4423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59600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49048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/>
                        <a:t>Зачет</a:t>
                      </a: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523792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55832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129359"/>
              </p:ext>
            </p:extLst>
          </p:nvPr>
        </p:nvGraphicFramePr>
        <p:xfrm>
          <a:off x="239712" y="1770361"/>
          <a:ext cx="11712575" cy="2872985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43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Интернет-маркетинг в деятельности организации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Технология формирования внешнеторговых цен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</TotalTime>
  <Words>827</Words>
  <Application>Microsoft Office PowerPoint</Application>
  <DocSecurity>0</DocSecurity>
  <PresentationFormat>Широкоэкранный</PresentationFormat>
  <Paragraphs>320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55</cp:revision>
  <dcterms:created xsi:type="dcterms:W3CDTF">2017-02-20T01:33:13Z</dcterms:created>
  <dcterms:modified xsi:type="dcterms:W3CDTF">2026-10-12T21:32:28Z</dcterms:modified>
  <dc:identifier/>
  <dc:language/>
  <cp:version/>
</cp:coreProperties>
</file>