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commentAuthors" Target="commentAuthors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kha Islamova" userId="af95910852817dad" providerId="LiveId" clId="{FAD6252C-4C7B-4D1D-86C8-6C674C441279}"/>
    <pc:docChg chg="undo custSel modSld sldOrd">
      <pc:chgData name="Yakha Islamova" userId="af95910852817dad" providerId="LiveId" clId="{FAD6252C-4C7B-4D1D-86C8-6C674C441279}" dt="2026-10-04T11:21:56.512" v="170" actId="5793"/>
      <pc:docMkLst>
        <pc:docMk/>
      </pc:docMkLst>
      <pc:sldChg chg="modSp mod">
        <pc:chgData name="Yakha Islamova" userId="af95910852817dad" providerId="LiveId" clId="{FAD6252C-4C7B-4D1D-86C8-6C674C441279}" dt="2026-10-04T10:20:36.431" v="31" actId="20577"/>
        <pc:sldMkLst>
          <pc:docMk/>
          <pc:sldMk cId="0" sldId="256"/>
        </pc:sldMkLst>
        <pc:spChg chg="mod">
          <ac:chgData name="Yakha Islamova" userId="af95910852817dad" providerId="LiveId" clId="{FAD6252C-4C7B-4D1D-86C8-6C674C441279}" dt="2026-10-04T10:20:36.431" v="31" actId="20577"/>
          <ac:spMkLst>
            <pc:docMk/>
            <pc:sldMk cId="0" sldId="256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0:20:22.158" v="3" actId="20577"/>
          <ac:spMkLst>
            <pc:docMk/>
            <pc:sldMk cId="0" sldId="256"/>
            <ac:spMk id="9" creationId="{00000000-0000-0000-0000-000000000000}"/>
          </ac:spMkLst>
        </pc:spChg>
      </pc:sldChg>
      <pc:sldChg chg="modSp mod">
        <pc:chgData name="Yakha Islamova" userId="af95910852817dad" providerId="LiveId" clId="{FAD6252C-4C7B-4D1D-86C8-6C674C441279}" dt="2026-10-04T10:29:33.228" v="103"/>
        <pc:sldMkLst>
          <pc:docMk/>
          <pc:sldMk cId="0" sldId="259"/>
        </pc:sldMkLst>
        <pc:graphicFrameChg chg="mod modGraphic">
          <ac:chgData name="Yakha Islamova" userId="af95910852817dad" providerId="LiveId" clId="{FAD6252C-4C7B-4D1D-86C8-6C674C441279}" dt="2026-10-04T10:29:33.228" v="103"/>
          <ac:graphicFrameMkLst>
            <pc:docMk/>
            <pc:sldMk cId="0" sldId="25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12:59.024" v="106" actId="20577"/>
        <pc:sldMkLst>
          <pc:docMk/>
          <pc:sldMk cId="0" sldId="260"/>
        </pc:sldMkLst>
        <pc:graphicFrameChg chg="mod modGraphic">
          <ac:chgData name="Yakha Islamova" userId="af95910852817dad" providerId="LiveId" clId="{FAD6252C-4C7B-4D1D-86C8-6C674C441279}" dt="2026-10-04T11:12:59.024" v="106" actId="20577"/>
          <ac:graphicFrameMkLst>
            <pc:docMk/>
            <pc:sldMk cId="0" sldId="260"/>
            <ac:graphicFrameMk id="9" creationId="{00000000-0000-0000-0000-000000000000}"/>
          </ac:graphicFrameMkLst>
        </pc:graphicFrameChg>
      </pc:sldChg>
      <pc:sldChg chg="modSp mod ord">
        <pc:chgData name="Yakha Islamova" userId="af95910852817dad" providerId="LiveId" clId="{FAD6252C-4C7B-4D1D-86C8-6C674C441279}" dt="2026-10-04T11:15:36.585" v="126" actId="5793"/>
        <pc:sldMkLst>
          <pc:docMk/>
          <pc:sldMk cId="0" sldId="269"/>
        </pc:sldMkLst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5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6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8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10" creationId="{00000000-0000-0000-0000-000000000000}"/>
          </ac:spMkLst>
        </pc:spChg>
        <pc:graphicFrameChg chg="mod modGraphic">
          <ac:chgData name="Yakha Islamova" userId="af95910852817dad" providerId="LiveId" clId="{FAD6252C-4C7B-4D1D-86C8-6C674C441279}" dt="2026-10-04T11:15:36.585" v="126" actId="5793"/>
          <ac:graphicFrameMkLst>
            <pc:docMk/>
            <pc:sldMk cId="0" sldId="26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09.387" v="148" actId="5793"/>
        <pc:sldMkLst>
          <pc:docMk/>
          <pc:sldMk cId="1266676336" sldId="271"/>
        </pc:sldMkLst>
        <pc:graphicFrameChg chg="mod modGraphic">
          <ac:chgData name="Yakha Islamova" userId="af95910852817dad" providerId="LiveId" clId="{FAD6252C-4C7B-4D1D-86C8-6C674C441279}" dt="2026-10-04T11:21:09.387" v="148" actId="5793"/>
          <ac:graphicFrameMkLst>
            <pc:docMk/>
            <pc:sldMk cId="1266676336" sldId="271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31.654" v="159"/>
        <pc:sldMkLst>
          <pc:docMk/>
          <pc:sldMk cId="47601632" sldId="272"/>
        </pc:sldMkLst>
        <pc:graphicFrameChg chg="mod modGraphic">
          <ac:chgData name="Yakha Islamova" userId="af95910852817dad" providerId="LiveId" clId="{FAD6252C-4C7B-4D1D-86C8-6C674C441279}" dt="2026-10-04T11:21:31.654" v="159"/>
          <ac:graphicFrameMkLst>
            <pc:docMk/>
            <pc:sldMk cId="47601632" sldId="272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56.512" v="170" actId="5793"/>
        <pc:sldMkLst>
          <pc:docMk/>
          <pc:sldMk cId="3779256774" sldId="273"/>
        </pc:sldMkLst>
        <pc:graphicFrameChg chg="mod modGraphic">
          <ac:chgData name="Yakha Islamova" userId="af95910852817dad" providerId="LiveId" clId="{FAD6252C-4C7B-4D1D-86C8-6C674C441279}" dt="2026-10-04T11:21:56.512" v="170" actId="5793"/>
          <ac:graphicFrameMkLst>
            <pc:docMk/>
            <pc:sldMk cId="3779256774" sldId="273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3:50.968" v="64" actId="207"/>
        <pc:sldMkLst>
          <pc:docMk/>
          <pc:sldMk cId="4289731875" sldId="274"/>
        </pc:sldMkLst>
        <pc:graphicFrameChg chg="mod modGraphic">
          <ac:chgData name="Yakha Islamova" userId="af95910852817dad" providerId="LiveId" clId="{FAD6252C-4C7B-4D1D-86C8-6C674C441279}" dt="2026-10-04T10:23:50.968" v="64" actId="207"/>
          <ac:graphicFrameMkLst>
            <pc:docMk/>
            <pc:sldMk cId="4289731875" sldId="274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4:19.060" v="71" actId="207"/>
        <pc:sldMkLst>
          <pc:docMk/>
          <pc:sldMk cId="2530338812" sldId="275"/>
        </pc:sldMkLst>
        <pc:graphicFrameChg chg="mod modGraphic">
          <ac:chgData name="Yakha Islamova" userId="af95910852817dad" providerId="LiveId" clId="{FAD6252C-4C7B-4D1D-86C8-6C674C441279}" dt="2026-10-04T10:24:19.060" v="71" actId="207"/>
          <ac:graphicFrameMkLst>
            <pc:docMk/>
            <pc:sldMk cId="2530338812" sldId="275"/>
            <ac:graphicFrameMk id="9" creationId="{00000000-0000-0000-0000-000000000000}"/>
          </ac:graphicFrameMkLst>
        </pc:graphicFrame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2976" TargetMode="External"/><Relationship Id="rId3" Type="http://schemas.openxmlformats.org/officeDocument/2006/relationships/hyperlink" Target="https://www.chesu.ru/course?p=4963" TargetMode="External"/><Relationship Id="rId4" Type="http://schemas.openxmlformats.org/officeDocument/2006/relationships/hyperlink" Target="https://www.chesu.ru/course?p=25216" TargetMode="External"/><Relationship Id="rId5" Type="http://schemas.openxmlformats.org/officeDocument/2006/relationships/hyperlink" Target="https://www.chesu.ru/course?p=35677" TargetMode="External"/><Relationship Id="rId6" Type="http://schemas.openxmlformats.org/officeDocument/2006/relationships/hyperlink" Target="https://www.chesu.ru/course?p=39917" TargetMode="External"/><Relationship Id="rId7" Type="http://schemas.openxmlformats.org/officeDocument/2006/relationships/hyperlink" Target="https://www.chesu.ru/course?p=32978" TargetMode="External"/><Relationship Id="rId8" Type="http://schemas.openxmlformats.org/officeDocument/2006/relationships/hyperlink" Target="https://www.chesu.ru/course?p=41695" TargetMode="External"/><Relationship Id="rId9" Type="http://schemas.openxmlformats.org/officeDocument/2006/relationships/hyperlink" Target="https://www.chesu.ru/course?p=35679" TargetMode="External"/><Relationship Id="rId10" Type="http://schemas.openxmlformats.org/officeDocument/2006/relationships/hyperlink" Target="https://www.chesu.ru/course?p=39677" TargetMode="External"/><Relationship Id="rId11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40682" TargetMode="External"/><Relationship Id="rId3" Type="http://schemas.openxmlformats.org/officeDocument/2006/relationships/hyperlink" Target="https://www.chesu.ru/course?p=14550" TargetMode="External"/><Relationship Id="rId4" Type="http://schemas.openxmlformats.org/officeDocument/2006/relationships/hyperlink" Target="https://www.chesu.ru/course?p=23454" TargetMode="External"/><Relationship Id="rId5" Type="http://schemas.openxmlformats.org/officeDocument/2006/relationships/hyperlink" Target="https://www.chesu.ru/course?p=42806" TargetMode="External"/><Relationship Id="rId6" Type="http://schemas.openxmlformats.org/officeDocument/2006/relationships/hyperlink" Target="https://www.chesu.ru/course?p=34461" TargetMode="External"/><Relationship Id="rId7" Type="http://schemas.openxmlformats.org/officeDocument/2006/relationships/hyperlink" Target="https://www.chesu.ru/course?p=40681" TargetMode="External"/><Relationship Id="rId8" Type="http://schemas.openxmlformats.org/officeDocument/2006/relationships/hyperlink" Target="https://www.chesu.ru/course?p=38627" TargetMode="External"/><Relationship Id="rId9" Type="http://schemas.openxmlformats.org/officeDocument/2006/relationships/hyperlink" Target="https://www.chesu.ru/course?p=30165" TargetMode="External"/><Relationship Id="rId10" Type="http://schemas.openxmlformats.org/officeDocument/2006/relationships/hyperlink" Target="https://www.chesu.ru/course?p=38628" TargetMode="External"/><Relationship Id="rId11" Type="http://schemas.openxmlformats.org/officeDocument/2006/relationships/hyperlink" Target="https://www.chesu.ru/course?p=40680" TargetMode="External"/><Relationship Id="rId12" Type="http://schemas.openxmlformats.org/officeDocument/2006/relationships/image" Target="../media/image6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25221" TargetMode="External"/><Relationship Id="rId3" Type="http://schemas.openxmlformats.org/officeDocument/2006/relationships/hyperlink" Target="https://www.chesu.ru/course?p=35707" TargetMode="External"/><Relationship Id="rId4" Type="http://schemas.openxmlformats.org/officeDocument/2006/relationships/hyperlink" Target="https://www.chesu.ru/course?p=25222" TargetMode="External"/><Relationship Id="rId5" Type="http://schemas.openxmlformats.org/officeDocument/2006/relationships/hyperlink" Target="https://www.chesu.ru/course?p=41666" TargetMode="External"/><Relationship Id="rId6" Type="http://schemas.openxmlformats.org/officeDocument/2006/relationships/hyperlink" Target="https://www.chesu.ru/course?p=39919" TargetMode="External"/><Relationship Id="rId7" Type="http://schemas.openxmlformats.org/officeDocument/2006/relationships/hyperlink" Target="https://www.chesu.ru/course?p=18478" TargetMode="External"/><Relationship Id="rId8" Type="http://schemas.openxmlformats.org/officeDocument/2006/relationships/hyperlink" Target="https://www.chesu.ru/course?p=25223" TargetMode="External"/><Relationship Id="rId9" Type="http://schemas.openxmlformats.org/officeDocument/2006/relationships/hyperlink" Target="https://www.chesu.ru/course?p=41665" TargetMode="External"/><Relationship Id="rId10" Type="http://schemas.openxmlformats.org/officeDocument/2006/relationships/hyperlink" Target="https://www.chesu.ru/course?p=33015" TargetMode="External"/><Relationship Id="rId11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41889" TargetMode="External"/><Relationship Id="rId3" Type="http://schemas.openxmlformats.org/officeDocument/2006/relationships/hyperlink" Target="https://www.chesu.ru/course?p=5074" TargetMode="External"/><Relationship Id="rId4" Type="http://schemas.openxmlformats.org/officeDocument/2006/relationships/hyperlink" Target="https://www.chesu.ru/course?p=27611" TargetMode="External"/><Relationship Id="rId5" Type="http://schemas.openxmlformats.org/officeDocument/2006/relationships/hyperlink" Target="https://www.chesu.ru/course?p=19954" TargetMode="External"/><Relationship Id="rId6" Type="http://schemas.openxmlformats.org/officeDocument/2006/relationships/hyperlink" Target="https://www.chesu.ru/course?p=40673" TargetMode="External"/><Relationship Id="rId7" Type="http://schemas.openxmlformats.org/officeDocument/2006/relationships/hyperlink" Target="https://www.chesu.ru/course?p=38630" TargetMode="External"/><Relationship Id="rId8" Type="http://schemas.openxmlformats.org/officeDocument/2006/relationships/hyperlink" Target="https://www.chesu.ru/course?p=41891" TargetMode="External"/><Relationship Id="rId9" Type="http://schemas.openxmlformats.org/officeDocument/2006/relationships/hyperlink" Target="https://www.chesu.ru/course?p=41890" TargetMode="External"/><Relationship Id="rId10" Type="http://schemas.openxmlformats.org/officeDocument/2006/relationships/hyperlink" Target="https://www.chesu.ru/course?p=34491" TargetMode="External"/><Relationship Id="rId11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9688" TargetMode="External"/><Relationship Id="rId3" Type="http://schemas.openxmlformats.org/officeDocument/2006/relationships/hyperlink" Target="https://www.chesu.ru/course?p=26789" TargetMode="External"/><Relationship Id="rId4" Type="http://schemas.openxmlformats.org/officeDocument/2006/relationships/hyperlink" Target="https://www.chesu.ru/course?p=41698" TargetMode="External"/><Relationship Id="rId5" Type="http://schemas.openxmlformats.org/officeDocument/2006/relationships/hyperlink" Target="https://www.chesu.ru/course?p=41697" TargetMode="External"/><Relationship Id="rId6" Type="http://schemas.openxmlformats.org/officeDocument/2006/relationships/hyperlink" Target="https://www.chesu.ru/course?p=35682" TargetMode="External"/><Relationship Id="rId7" Type="http://schemas.openxmlformats.org/officeDocument/2006/relationships/hyperlink" Target="https://www.chesu.ru/course?p=28763" TargetMode="External"/><Relationship Id="rId8" Type="http://schemas.openxmlformats.org/officeDocument/2006/relationships/hyperlink" Target="https://www.chesu.ru/course?p=33108" TargetMode="External"/><Relationship Id="rId9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4593" TargetMode="External"/><Relationship Id="rId3" Type="http://schemas.openxmlformats.org/officeDocument/2006/relationships/hyperlink" Target="https://www.chesu.ru/course?p=38633" TargetMode="External"/><Relationship Id="rId4" Type="http://schemas.openxmlformats.org/officeDocument/2006/relationships/hyperlink" Target="https://www.chesu.ru/course?p=41893" TargetMode="External"/><Relationship Id="rId5" Type="http://schemas.openxmlformats.org/officeDocument/2006/relationships/hyperlink" Target="https://www.chesu.ru/course?p=30245" TargetMode="External"/><Relationship Id="rId6" Type="http://schemas.openxmlformats.org/officeDocument/2006/relationships/hyperlink" Target="https://www.chesu.ru/course?p=38635" TargetMode="External"/><Relationship Id="rId7" Type="http://schemas.openxmlformats.org/officeDocument/2006/relationships/hyperlink" Target="https://www.chesu.ru/course?p=38649" TargetMode="External"/><Relationship Id="rId8" Type="http://schemas.openxmlformats.org/officeDocument/2006/relationships/hyperlink" Target="https://www.chesu.ru/course?p=41892" TargetMode="External"/><Relationship Id="rId9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5686" TargetMode="External"/><Relationship Id="rId3" Type="http://schemas.openxmlformats.org/officeDocument/2006/relationships/hyperlink" Target="https://www.chesu.ru/course?p=35426" TargetMode="External"/><Relationship Id="rId4" Type="http://schemas.openxmlformats.org/officeDocument/2006/relationships/hyperlink" Target="https://www.chesu.ru/course?p=35685" TargetMode="External"/><Relationship Id="rId5" Type="http://schemas.openxmlformats.org/officeDocument/2006/relationships/hyperlink" Target="https://www.chesu.ru/course?p=35687" TargetMode="External"/><Relationship Id="rId6" Type="http://schemas.openxmlformats.org/officeDocument/2006/relationships/hyperlink" Target="https://www.chesu.ru/course?p=39923" TargetMode="External"/><Relationship Id="rId7" Type="http://schemas.openxmlformats.org/officeDocument/2006/relationships/image" Target="../media/image5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chesu.ru/course?p=34603" TargetMode="External"/><Relationship Id="rId3" Type="http://schemas.openxmlformats.org/officeDocument/2006/relationships/hyperlink" Target="https://www.chesu.ru/course?p=41895" TargetMode="External"/><Relationship Id="rId4" Type="http://schemas.openxmlformats.org/officeDocument/2006/relationships/hyperlink" Target="https://www.chesu.ru/course?p=30321" TargetMode="External"/><Relationship Id="rId5" Type="http://schemas.openxmlformats.org/officeDocument/2006/relationships/hyperlink" Target="https://www.chesu.ru/course?p=41894" TargetMode="External"/><Relationship Id="rId6" Type="http://schemas.openxmlformats.org/officeDocument/2006/relationships/image" Target="../media/image5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Цемцуев Аюб Виселимович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endParaRPr 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'1.0' encoding='UTF-8' standalone='yes'?>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Широкоэкранный</PresentationFormat>
  <Paragraphs>264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Constantia</vt:lpstr>
      <vt:lpstr>inherit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Yakha Islamova</cp:lastModifiedBy>
  <cp:revision>80</cp:revision>
  <dcterms:created xsi:type="dcterms:W3CDTF">2017-02-20T01:33:13Z</dcterms:created>
  <dcterms:modified xsi:type="dcterms:W3CDTF">2026-10-04T11:22:19Z</dcterms:modified>
  <dc:identifier/>
  <dc:language/>
  <cp:version/>
</cp:coreProperties>
</file>