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Rectangle 2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6" name="Rectangle 3"/>
          <p:cNvSpPr>
            <a:spLocks noGrp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7" name="Rectangle 4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88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9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0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06.10.2026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06.10.2026</a:t>
            </a:fld>
            <a:endParaRPr lang="ru-RU"/>
          </a:p>
        </p:txBody>
      </p:sp>
      <p:sp>
        <p:nvSpPr>
          <p:cNvPr id="104876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Содержимое 2"/>
          <p:cNvSpPr>
            <a:spLocks noGrp="1"/>
          </p:cNvSpPr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3"/>
          <p:cNvSpPr>
            <a:spLocks noGrp="1"/>
          </p:cNvSpPr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06.10.2026</a:t>
            </a:fld>
            <a:endParaRPr lang="ru-RU"/>
          </a:p>
        </p:txBody>
      </p:sp>
      <p:sp>
        <p:nvSpPr>
          <p:cNvPr id="104876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3" name="Текст 3"/>
          <p:cNvSpPr>
            <a:spLocks noGrp="1"/>
          </p:cNvSpPr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4" name="Содержимое 4"/>
          <p:cNvSpPr>
            <a:spLocks noGrp="1"/>
          </p:cNvSpPr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5" name="Содержимое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06.10.2026</a:t>
            </a:fld>
            <a:endParaRPr lang="ru-RU"/>
          </a:p>
        </p:txBody>
      </p:sp>
      <p:sp>
        <p:nvSpPr>
          <p:cNvPr id="104877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06.10.2026</a:t>
            </a:fld>
            <a:endParaRPr lang="ru-RU"/>
          </a:p>
        </p:txBody>
      </p:sp>
      <p:sp>
        <p:nvSpPr>
          <p:cNvPr id="104873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06.10.2026</a:t>
            </a:fld>
            <a:endParaRPr lang="ru-RU"/>
          </a:p>
        </p:txBody>
      </p:sp>
      <p:sp>
        <p:nvSpPr>
          <p:cNvPr id="104861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0" name="Текст 2"/>
          <p:cNvSpPr>
            <a:spLocks noGrp="1"/>
          </p:cNvSpPr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1" name="Содержимое 3"/>
          <p:cNvSpPr>
            <a:spLocks noGrp="1"/>
          </p:cNvSpPr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06.10.2026</a:t>
            </a:fld>
            <a:endParaRPr lang="ru-RU"/>
          </a:p>
        </p:txBody>
      </p:sp>
      <p:sp>
        <p:nvSpPr>
          <p:cNvPr id="104878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6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7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8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0" name="Текст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1" name="Рисунок 2"/>
          <p:cNvSpPr>
            <a:spLocks noGrp="1"/>
          </p:cNvSpPr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2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06.10.2026</a:t>
            </a:fld>
            <a:endParaRPr lang="ru-RU"/>
          </a:p>
        </p:txBody>
      </p:sp>
      <p:sp>
        <p:nvSpPr>
          <p:cNvPr id="1048753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4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6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06.10.2026</a:t>
            </a:fld>
            <a:endParaRPr lang="ru-RU"/>
          </a:p>
        </p:txBody>
      </p:sp>
      <p:sp>
        <p:nvSpPr>
          <p:cNvPr id="104875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0" name="Вертикальный заголовок 1"/>
          <p:cNvSpPr>
            <a:spLocks noGrp="1"/>
          </p:cNvSpPr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06.10.2026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fld id="{4AC5096A-3418-435F-BE8A-87F96147B27F}" type="datetimeFigureOut">
              <a:rPr lang="ru-RU"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140926" y="284493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4114" y="3523129"/>
            <a:ext cx="668081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Хамзатов</a:t>
            </a:r>
            <a:r>
              <a:rPr lang="ru-RU" sz="2800" dirty="0"/>
              <a:t> </a:t>
            </a:r>
            <a:r>
              <a:rPr lang="ru-RU" sz="2800" dirty="0" err="1"/>
              <a:t>Иса</a:t>
            </a:r>
            <a:r>
              <a:rPr lang="ru-RU" sz="2800" dirty="0"/>
              <a:t> </a:t>
            </a:r>
            <a:r>
              <a:rPr lang="ru-RU" sz="2800" dirty="0" err="1"/>
              <a:t>Асланович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852166" y="4169512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291360" y="4558894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74114" y="4986368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Сервис на предприятиях гостиничной индустрии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3461142"/>
            <a:ext cx="1792756" cy="21280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0" name="Прямоугольник 10"/>
          <p:cNvSpPr/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1061236" y="1852494"/>
          <a:ext cx="10069504" cy="4906809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Сервисная</a:t>
                      </a: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 деятельность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Введение в специальность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История туризма и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Русский язык и культура речи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Российской государственности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военной подготовки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Индустрия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5" name="TextBox 14"/>
          <p:cNvSpPr/>
          <p:nvPr/>
        </p:nvSpPr>
        <p:spPr bwMode="auto">
          <a:xfrm>
            <a:off x="554977" y="148113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2"/>
          <p:cNvSpPr/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b="0" i="0" dirty="0">
                          <a:effectLst/>
                          <a:latin typeface="UICTFontTextStyleBody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0" name="TextBox 14"/>
          <p:cNvSpPr/>
          <p:nvPr/>
        </p:nvSpPr>
        <p:spPr bwMode="auto">
          <a:xfrm>
            <a:off x="13744" y="96135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семестр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безопасности в туризме и гостеприимстве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Система классификации гостиниц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семестр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обслуживания бизнес-туристов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АСУ в </a:t>
                      </a:r>
                      <a:r>
                        <a:rPr lang="ru-RU" sz="1400" b="0" i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гостинично-ресторанном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бизнесе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Методика </a:t>
                      </a:r>
                      <a:r>
                        <a:rPr lang="ru-RU" sz="1400" b="0" i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подготовки ВКР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6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1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0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4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6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7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6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7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8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2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bekmurzaeva.s@icloud.com</cp:lastModifiedBy>
  <cp:revision>8</cp:revision>
  <dcterms:created xsi:type="dcterms:W3CDTF">1900-01-01T00:00:00Z</dcterms:created>
  <dcterms:modified xsi:type="dcterms:W3CDTF">2026-10-06T18:16:14Z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49E36DE85430AF45F8B9C46A14A5393C_33</vt:lpwstr>
  </property>
  <property fmtid="{D5CDD505-2E9C-101B-9397-08002B2CF9AE}" pid="3" name="KSOProductBuildVer">
    <vt:lpwstr>2052-26.9.2</vt:lpwstr>
  </property>
</Properties>
</file>