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274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2800" b="1" dirty="0"/>
              <a:t>ФГБОУ ВО   </a:t>
            </a:r>
            <a:r>
              <a:rPr lang="en-US" sz="2800" b="1" dirty="0"/>
              <a:t>&lt;&lt;</a:t>
            </a:r>
            <a:r>
              <a:rPr lang="ru-RU" sz="2800" b="1" dirty="0"/>
              <a:t>Чеченский государственный университет им. А.А.Кадырова</a:t>
            </a:r>
            <a:r>
              <a:rPr lang="en-US" sz="2800" b="1" dirty="0"/>
              <a:t>&gt;&gt;</a:t>
            </a:r>
            <a:endParaRPr sz="2800"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783422" y="1595746"/>
            <a:ext cx="9731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/>
                <a:cs typeface="Times New Roman"/>
              </a:rPr>
              <a:t>Института экономики и финансов</a:t>
            </a:r>
            <a:endParaRPr sz="2000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68422" y="3879758"/>
            <a:ext cx="7471981" cy="58615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</a:t>
            </a:r>
            <a:r>
              <a:rPr lang="ru-RU" sz="2800" dirty="0" err="1"/>
              <a:t>Хачукаев</a:t>
            </a:r>
            <a:r>
              <a:rPr lang="ru-RU" sz="2800" dirty="0"/>
              <a:t> Дени </a:t>
            </a:r>
            <a:r>
              <a:rPr lang="ru-RU" sz="2800" dirty="0" err="1"/>
              <a:t>Андарбеокович</a:t>
            </a:r>
            <a:endParaRPr lang="ru-RU" sz="2800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38627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3036284" y="4855943"/>
            <a:ext cx="456407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Направление: Торговое дело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sp>
        <p:nvSpPr>
          <p:cNvPr id="11" name="AutoShape 2" descr="blob:https://web.whatsapp.com/8987a453-4569-492b-a924-170255e567e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AC3F236-C05D-1389-652F-2844F1620DB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436" t="15079" r="16153" b="13543"/>
          <a:stretch>
            <a:fillRect/>
          </a:stretch>
        </p:blipFill>
        <p:spPr>
          <a:xfrm>
            <a:off x="778486" y="3241536"/>
            <a:ext cx="1742599" cy="25354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562677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права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767169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Торговое дело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Экологическая безопасность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87652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Мировая 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предприятий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Математические методы в экономике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0440683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Документоведение и электронный документооборот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Бизнес-планирование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 в исламе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Статистика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Бухгалтерский учет и отчетность: торговля и склад в 1С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353521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Торгово-закупочная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Поведение потребителя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Страхование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Налоги и налогообложение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Внешнеэкономическая деятельность организаций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097733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защиты прав потребителей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Интернет-маркетинг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Цифровые финансовые технологии в бизнесе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78000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Организация, технология и проектирование предприятий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Стандартизация, метрология и подтверждение соответствия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Логистика сервисного обслуживания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Правовое регулирование предпринимательства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Брендинг и рекламная деятельность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Таможенно-тарифное регулирование внешнеэкономической 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Государственные и муниципальные закупки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Инструменты </a:t>
                      </a: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SMM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-маркетинга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151317"/>
              </p:ext>
            </p:extLst>
          </p:nvPr>
        </p:nvGraphicFramePr>
        <p:xfrm>
          <a:off x="239712" y="1770361"/>
          <a:ext cx="11712575" cy="2818278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Интернет-технологии в маркетинговых исследованиях организации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Система розничных цен на рынке потребительских товаров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3072</TotalTime>
  <Words>832</Words>
  <Application>Microsoft Office PowerPoint</Application>
  <DocSecurity>0</DocSecurity>
  <PresentationFormat>Широкоэкранный</PresentationFormat>
  <Paragraphs>321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ima2962005@gmail.com</cp:lastModifiedBy>
  <cp:revision>57</cp:revision>
  <dcterms:created xsi:type="dcterms:W3CDTF">2017-02-20T01:33:13Z</dcterms:created>
  <dcterms:modified xsi:type="dcterms:W3CDTF">2026-10-12T21:33:54Z</dcterms:modified>
  <dc:identifier/>
  <dc:language/>
  <cp:version/>
</cp:coreProperties>
</file>