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7890821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Хамзатов </a:t>
            </a:r>
            <a:r>
              <a:rPr lang="ru-RU" sz="2800" dirty="0" err="1"/>
              <a:t>Мухаммад-Яраги</a:t>
            </a:r>
            <a:r>
              <a:rPr lang="ru-RU" sz="2800" dirty="0"/>
              <a:t> </a:t>
            </a:r>
            <a:r>
              <a:rPr lang="ru-RU" sz="2800" dirty="0" err="1"/>
              <a:t>Гирманович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4114" y="4164123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74114" y="4617036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F30E1D1-2F0B-DB82-756B-1B290790B5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51"/>
          <a:stretch>
            <a:fillRect/>
          </a:stretch>
        </p:blipFill>
        <p:spPr>
          <a:xfrm>
            <a:off x="213413" y="3193804"/>
            <a:ext cx="2650578" cy="3489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028812"/>
              </p:ext>
            </p:extLst>
          </p:nvPr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x-none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x-none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x-none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146309"/>
              </p:ext>
            </p:extLst>
          </p:nvPr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x-none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538469"/>
              </p:ext>
            </p:extLst>
          </p:nvPr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x-none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</a:t>
                      </a:r>
                      <a:r>
                        <a:rPr lang="x-none" sz="1400" b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8</cp:revision>
  <dcterms:created xsi:type="dcterms:W3CDTF">1900-01-01T00:00:00Z</dcterms:created>
  <dcterms:modified xsi:type="dcterms:W3CDTF">2026-10-06T18:25:35Z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