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75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5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5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5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5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5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t>16.10.2026</a:t>
            </a:fld>
            <a:endParaRPr lang="ru-RU" dirty="0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 dirty="0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t>16.10.2026</a:t>
            </a:fld>
            <a:endParaRPr lang="ru-RU" dirty="0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 dirty="0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6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27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28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t>16.10.2026</a:t>
            </a:fld>
            <a:endParaRPr lang="ru-RU" dirty="0"/>
          </a:p>
        </p:txBody>
      </p:sp>
      <p:sp>
        <p:nvSpPr>
          <p:cNvPr id="1048729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 dirty="0"/>
          </a:p>
        </p:txBody>
      </p:sp>
      <p:sp>
        <p:nvSpPr>
          <p:cNvPr id="1048730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2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33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3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t>16.10.2026</a:t>
            </a:fld>
            <a:endParaRPr lang="ru-RU" dirty="0"/>
          </a:p>
        </p:txBody>
      </p:sp>
      <p:sp>
        <p:nvSpPr>
          <p:cNvPr id="104873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 dirty="0"/>
          </a:p>
        </p:txBody>
      </p:sp>
      <p:sp>
        <p:nvSpPr>
          <p:cNvPr id="104873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8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39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40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1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t>16.10.2026</a:t>
            </a:fld>
            <a:endParaRPr lang="ru-RU" dirty="0"/>
          </a:p>
        </p:txBody>
      </p:sp>
      <p:sp>
        <p:nvSpPr>
          <p:cNvPr id="104874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 dirty="0"/>
          </a:p>
        </p:txBody>
      </p:sp>
      <p:sp>
        <p:nvSpPr>
          <p:cNvPr id="104874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0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t>16.10.2026</a:t>
            </a:fld>
            <a:endParaRPr lang="ru-RU" dirty="0"/>
          </a:p>
        </p:txBody>
      </p:sp>
      <p:sp>
        <p:nvSpPr>
          <p:cNvPr id="104870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 dirty="0"/>
          </a:p>
        </p:txBody>
      </p:sp>
      <p:sp>
        <p:nvSpPr>
          <p:cNvPr id="104870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t>16.10.2026</a:t>
            </a:fld>
            <a:endParaRPr lang="ru-RU" dirty="0"/>
          </a:p>
        </p:txBody>
      </p:sp>
      <p:sp>
        <p:nvSpPr>
          <p:cNvPr id="104860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 dirty="0"/>
          </a:p>
        </p:txBody>
      </p:sp>
      <p:sp>
        <p:nvSpPr>
          <p:cNvPr id="104860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5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6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47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t>16.10.2026</a:t>
            </a:fld>
            <a:endParaRPr lang="ru-RU" dirty="0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 dirty="0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1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048712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048713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+mn-lt"/>
              <a:cs typeface="+mn-cs"/>
            </a:endParaRPr>
          </a:p>
        </p:txBody>
      </p:sp>
      <p:sp>
        <p:nvSpPr>
          <p:cNvPr id="1048714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+mn-lt"/>
              <a:cs typeface="+mn-cs"/>
            </a:endParaRPr>
          </a:p>
        </p:txBody>
      </p:sp>
      <p:sp>
        <p:nvSpPr>
          <p:cNvPr id="1048715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16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17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48718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t>16.10.2026</a:t>
            </a:fld>
            <a:endParaRPr lang="ru-RU" dirty="0"/>
          </a:p>
        </p:txBody>
      </p:sp>
      <p:sp>
        <p:nvSpPr>
          <p:cNvPr id="1048719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 dirty="0"/>
          </a:p>
        </p:txBody>
      </p:sp>
      <p:sp>
        <p:nvSpPr>
          <p:cNvPr id="1048720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22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2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t>16.10.2026</a:t>
            </a:fld>
            <a:endParaRPr lang="ru-RU" dirty="0"/>
          </a:p>
        </p:txBody>
      </p:sp>
      <p:sp>
        <p:nvSpPr>
          <p:cNvPr id="104872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 dirty="0"/>
          </a:p>
        </p:txBody>
      </p:sp>
      <p:sp>
        <p:nvSpPr>
          <p:cNvPr id="104872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6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07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0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t>16.10.2026</a:t>
            </a:fld>
            <a:endParaRPr lang="ru-RU" dirty="0"/>
          </a:p>
        </p:txBody>
      </p:sp>
      <p:sp>
        <p:nvSpPr>
          <p:cNvPr id="104870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 dirty="0"/>
          </a:p>
        </p:txBody>
      </p:sp>
      <p:sp>
        <p:nvSpPr>
          <p:cNvPr id="104871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16.10.2026</a:t>
            </a:fld>
            <a:endParaRPr lang="ru-RU" dirty="0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 dirty="0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 dirty="0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885719" y="591531"/>
            <a:ext cx="8692642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2800" b="1" dirty="0">
                <a:solidFill>
                  <a:srgbClr val="009EEC"/>
                </a:solidFill>
              </a:rPr>
              <a:t>   </a:t>
            </a:r>
            <a:r>
              <a:rPr lang="ru-RU" sz="2800" b="1" dirty="0"/>
              <a:t>ФГБОУ ВО</a:t>
            </a:r>
            <a:r>
              <a:rPr lang="en-US" sz="2800" b="1" dirty="0"/>
              <a:t> </a:t>
            </a:r>
            <a:r>
              <a:rPr lang="ru-RU" altLang="en-US" sz="2800" b="1" dirty="0"/>
              <a:t>«Ч</a:t>
            </a:r>
            <a:r>
              <a:rPr lang="ru-RU" sz="2800" b="1" dirty="0"/>
              <a:t>еченский государственный университет им. А.А.Кадырова</a:t>
            </a:r>
            <a:r>
              <a:rPr lang="ru-RU" altLang="en-US" sz="2800" b="1" dirty="0"/>
              <a:t>»</a:t>
            </a:r>
            <a:endParaRPr sz="1600" dirty="0"/>
          </a:p>
        </p:txBody>
      </p:sp>
      <p:sp>
        <p:nvSpPr>
          <p:cNvPr id="1048591" name="TextBox 6"/>
          <p:cNvSpPr/>
          <p:nvPr/>
        </p:nvSpPr>
        <p:spPr bwMode="auto">
          <a:xfrm>
            <a:off x="2460625" y="1609991"/>
            <a:ext cx="9731375" cy="5740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3200" dirty="0">
                <a:latin typeface="Times New Roman"/>
                <a:ea typeface="Arial"/>
                <a:cs typeface="Times New Roman"/>
              </a:rPr>
              <a:t>Филологический факультет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333712" y="2208476"/>
            <a:ext cx="9689729" cy="8534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400" dirty="0">
                <a:solidFill>
                  <a:srgbClr val="FFFFFF"/>
                </a:solidFill>
                <a:latin typeface="Noto Serif Armenian"/>
              </a:rPr>
              <a:t>Портфолио бакалавра</a:t>
            </a:r>
            <a:endParaRPr dirty="0">
              <a:solidFill>
                <a:srgbClr val="FFFFFF"/>
              </a:solidFill>
              <a:latin typeface="Noto Serif Armenian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4097608" y="3290287"/>
            <a:ext cx="7784674" cy="1220712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altLang="en-US" sz="2800" dirty="0">
                <a:solidFill>
                  <a:srgbClr val="D9D9D9"/>
                </a:solidFill>
              </a:rPr>
              <a:t>ФИО</a:t>
            </a:r>
            <a:r>
              <a:rPr lang="en-US" altLang="en-US" sz="2800" dirty="0">
                <a:solidFill>
                  <a:srgbClr val="D9D9D9"/>
                </a:solidFill>
              </a:rPr>
              <a:t>: </a:t>
            </a:r>
            <a:r>
              <a:rPr lang="ru-RU" altLang="en-US" sz="2800" b="1" dirty="0">
                <a:solidFill>
                  <a:srgbClr val="D9D9D9"/>
                </a:solidFill>
              </a:rPr>
              <a:t>Шидаева Карина </a:t>
            </a:r>
            <a:r>
              <a:rPr lang="ru-RU" altLang="en-US" sz="2800" b="1" dirty="0" err="1">
                <a:solidFill>
                  <a:srgbClr val="D9D9D9"/>
                </a:solidFill>
              </a:rPr>
              <a:t>Султановна</a:t>
            </a:r>
            <a:endParaRPr lang="zh-CN" b="1" dirty="0"/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4097607" y="3930887"/>
            <a:ext cx="8805653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l"/>
            <a:r>
              <a:rPr lang="ru-RU" sz="2800" dirty="0">
                <a:solidFill>
                  <a:srgbClr val="D9D9D9"/>
                </a:solidFill>
              </a:rPr>
              <a:t>Форма обучения:  </a:t>
            </a:r>
            <a:r>
              <a:rPr lang="ru-RU" sz="2800" b="1" dirty="0">
                <a:latin typeface="Times New Roman"/>
                <a:cs typeface="Times New Roman"/>
              </a:rPr>
              <a:t>Очная</a:t>
            </a:r>
            <a:endParaRPr b="1" dirty="0"/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4090868" y="4510998"/>
            <a:ext cx="7791413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800" dirty="0">
                <a:solidFill>
                  <a:srgbClr val="D9D9D9"/>
                </a:solidFill>
              </a:rPr>
              <a:t>Направление </a:t>
            </a:r>
            <a:r>
              <a:rPr lang="ru-RU" sz="2800" dirty="0" err="1">
                <a:solidFill>
                  <a:srgbClr val="D9D9D9"/>
                </a:solidFill>
              </a:rPr>
              <a:t>подготовки:</a:t>
            </a:r>
            <a:r>
              <a:rPr lang="en-US" sz="2800" dirty="0" err="1">
                <a:solidFill>
                  <a:srgbClr val="D9D9D9"/>
                </a:solidFill>
              </a:rPr>
              <a:t> </a:t>
            </a:r>
            <a:r>
              <a:rPr lang="ru-RU" sz="2800" b="1" dirty="0" err="1">
                <a:solidFill>
                  <a:srgbClr val="D9D9D9"/>
                </a:solidFill>
              </a:rPr>
              <a:t>Филология</a:t>
            </a:r>
            <a:endParaRPr b="1" dirty="0"/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4090868" y="5151599"/>
            <a:ext cx="7302016" cy="112157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800" dirty="0" err="1">
                <a:solidFill>
                  <a:srgbClr val="D9D9D9"/>
                </a:solidFill>
              </a:rPr>
              <a:t>Профиль</a:t>
            </a:r>
            <a:r>
              <a:rPr lang="ru-RU" sz="2800" dirty="0" err="1"/>
              <a:t>:</a:t>
            </a:r>
            <a:r>
              <a:rPr lang="en-US" sz="2800" dirty="0" err="1"/>
              <a:t> </a:t>
            </a:r>
            <a:r>
              <a:rPr lang="ru-RU" sz="2800" b="1" dirty="0" err="1"/>
              <a:t>Отечественная</a:t>
            </a:r>
            <a:r>
              <a:rPr lang="ru-RU" sz="2800" b="1" dirty="0"/>
              <a:t> филология </a:t>
            </a:r>
            <a:endParaRPr lang="ru-RU" sz="2400" b="1" u="sng" dirty="0"/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EA0671-DB03-417B-B32C-0B67453CA2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554" t="-21117" r="1554" b="21117"/>
          <a:stretch/>
        </p:blipFill>
        <p:spPr>
          <a:xfrm>
            <a:off x="479376" y="2215765"/>
            <a:ext cx="2736305" cy="41022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                 ПРИКАЗЫ</a:t>
            </a:r>
          </a:p>
        </p:txBody>
      </p:sp>
      <p:graphicFrame>
        <p:nvGraphicFramePr>
          <p:cNvPr id="4194304" name="Объект 5"/>
          <p:cNvGraphicFramePr>
            <a:graphicFrameLocks noGrp="1"/>
          </p:cNvGraphicFramePr>
          <p:nvPr>
            <p:ph idx="1"/>
          </p:nvPr>
        </p:nvGraphicFramePr>
        <p:xfrm>
          <a:off x="609600" y="1988840"/>
          <a:ext cx="11188824" cy="4313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88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7997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№93/06•19 от 09.08.2023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8567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9976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9976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997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AE508B9-1AB8-7C48-ACC0-3A463C89D8D5}"/>
              </a:ext>
            </a:extLst>
          </p:cNvPr>
          <p:cNvSpPr txBox="1"/>
          <p:nvPr/>
        </p:nvSpPr>
        <p:spPr>
          <a:xfrm>
            <a:off x="5184942" y="2477837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6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0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0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1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5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4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486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4194306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468225"/>
              </p:ext>
            </p:extLst>
          </p:nvPr>
        </p:nvGraphicFramePr>
        <p:xfrm>
          <a:off x="666712" y="2285992"/>
          <a:ext cx="10069504" cy="4136362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108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Введение в нахское языкознание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Хорошо 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4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Чеченское устное народное творчество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Русское устное народное творчество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Хорошо 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филологии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altLang="zh-CN" dirty="0"/>
                        <a:t>Хорошо </a:t>
                      </a:r>
                      <a:endParaRPr lang="zh-CN" altLang="en-US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3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531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Физческая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культура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17" name="TextBox 14"/>
          <p:cNvSpPr/>
          <p:nvPr/>
        </p:nvSpPr>
        <p:spPr bwMode="auto">
          <a:xfrm>
            <a:off x="2452370" y="-935796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8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027437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4861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2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2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785671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altLang="zh-CN" dirty="0"/>
                        <a:t>Современный чеченский язык </a:t>
                      </a:r>
                      <a:endParaRPr lang="zh-CN" altLang="en-US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Хорошо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Современный русский язык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Хорошо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Стилистика русского языка и культура речи 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Хорошо 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Введение в языкознание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Хорошо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Хорошо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Орфография и пунктуация чеченского языка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Педагогика и психология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безопасности жизнедеятельности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русской литературы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2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2097156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4862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2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2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729543"/>
              </p:ext>
            </p:extLst>
          </p:nvPr>
        </p:nvGraphicFramePr>
        <p:xfrm>
          <a:off x="166646" y="2357430"/>
          <a:ext cx="11712575" cy="441917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Современный русский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литературы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русской литературы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Практикум чеченского языка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Правоведение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Современный русский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2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4862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3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3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108057"/>
              </p:ext>
            </p:extLst>
          </p:nvPr>
        </p:nvGraphicFramePr>
        <p:xfrm>
          <a:off x="166646" y="2357430"/>
          <a:ext cx="11712575" cy="448013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русской литературы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зарубежной литературы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Современный русский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литературы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lvl="4"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Зачтено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4863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35" name="Прямоугольник 4"/>
          <p:cNvSpPr/>
          <p:nvPr/>
        </p:nvSpPr>
        <p:spPr bwMode="auto">
          <a:xfrm>
            <a:off x="2366921" y="1176338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3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674507"/>
              </p:ext>
            </p:extLst>
          </p:nvPr>
        </p:nvGraphicFramePr>
        <p:xfrm>
          <a:off x="166646" y="2357430"/>
          <a:ext cx="11712575" cy="45052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русского литературного языка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Общее языкознание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литературы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русской литературы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Именные части речи в чеченском языке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филологических исследований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Современный русский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Риторика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1828800" lvl="4" indent="0" algn="l">
                        <a:buFont typeface="Arial" panose="020B0604020202020204" pitchFamily="34" charset="0"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  Зачтено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зарубежной литературы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4863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4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974708"/>
              </p:ext>
            </p:extLst>
          </p:nvPr>
        </p:nvGraphicFramePr>
        <p:xfrm>
          <a:off x="166646" y="2357430"/>
          <a:ext cx="11712575" cy="448013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русской литературы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Хорошо 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литературы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зарубежной литературы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Современный русский язык 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Теория русской литературы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Методика преподавания чеченского языка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Методика преподавания чеченской литературы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Зачтено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Эволюция чеченской поэмы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lvl="4"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Зачтено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39095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65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65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5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3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5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65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65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graphicFrame>
        <p:nvGraphicFramePr>
          <p:cNvPr id="4194314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3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6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6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6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6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6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7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</p:grpSp>
      <p:pic>
        <p:nvPicPr>
          <p:cNvPr id="2097164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sp>
        <p:nvSpPr>
          <p:cNvPr id="1048673" name="Прямоугольник 5"/>
          <p:cNvSpPr/>
          <p:nvPr/>
        </p:nvSpPr>
        <p:spPr bwMode="auto">
          <a:xfrm>
            <a:off x="483506" y="2155978"/>
            <a:ext cx="10972800" cy="4297358"/>
          </a:xfrm>
          <a:prstGeom prst="rect">
            <a:avLst/>
          </a:prstGeom>
          <a:solidFill>
            <a:schemeClr val="lt1">
              <a:hueOff val="0"/>
              <a:satOff val="0"/>
              <a:lumOff val="0"/>
              <a:alphaOff val="0"/>
              <a:alpha val="90000"/>
            </a:schemeClr>
          </a:solidFill>
          <a:ln w="25400" cap="flat" cmpd="sng" algn="ctr"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prstDash val="solid"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/>
          <a:lstStyle/>
          <a:p>
            <a:pPr marL="0" indent="0">
              <a:buNone/>
            </a:pPr>
            <a:endParaRPr/>
          </a:p>
        </p:txBody>
      </p: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sp>
        <p:nvSpPr>
          <p:cNvPr id="1048675" name="Прямоугольник 5"/>
          <p:cNvSpPr/>
          <p:nvPr/>
        </p:nvSpPr>
        <p:spPr bwMode="auto">
          <a:xfrm>
            <a:off x="582984" y="2132856"/>
            <a:ext cx="10972800" cy="4301655"/>
          </a:xfrm>
          <a:prstGeom prst="rect">
            <a:avLst/>
          </a:prstGeom>
          <a:solidFill>
            <a:schemeClr val="lt1">
              <a:hueOff val="0"/>
              <a:satOff val="0"/>
              <a:lumOff val="0"/>
              <a:alphaOff val="0"/>
              <a:alpha val="90000"/>
            </a:schemeClr>
          </a:solidFill>
          <a:ln w="25400" cap="flat" cmpd="sng" algn="ctr"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prstDash val="solid"/>
          </a:ln>
        </p:spPr>
        <p:style>
          <a:lnRef idx="2">
            <a:srgbClr val="000000"/>
          </a:lnRef>
          <a:fillRef idx="1">
            <a:srgbClr val="000000"/>
          </a:fillRef>
          <a:effectRef idx="0">
            <a:srgbClr val="000000"/>
          </a:effectRef>
          <a:fontRef idx="minor">
            <a:srgbClr val="000000"/>
          </a:fontRef>
        </p:style>
        <p:txBody>
          <a:bodyPr/>
          <a:lstStyle/>
          <a:p>
            <a:pPr marL="0" indent="0">
              <a:buNone/>
            </a:pPr>
            <a:r>
              <a:rPr lang="ru-RU" altLang="zh-CN" dirty="0"/>
              <a:t>⁠НОМИНАНТ </a:t>
            </a:r>
            <a:r>
              <a:rPr lang="af-ZA" altLang="zh-CN" dirty="0"/>
              <a:t>XII </a:t>
            </a:r>
            <a:r>
              <a:rPr lang="ru-RU" altLang="zh-CN" dirty="0"/>
              <a:t>РЕСПУБЛИКАНСКОГО КОНКУРСА «ЛУЧШИЙ СТУДЕНТ ГОДА», СТУДЕНТКА 3 КУРСА  ФИЛОЛОГИЧЕСКОГО ФАКУЛЬТЕТА ЧГУ ИМЕНИ А.А. КАДЫРОВА за успехи в научной работе 2025</a:t>
            </a:r>
            <a:endParaRPr lang="zh-CN" altLang="en-US" dirty="0"/>
          </a:p>
        </p:txBody>
      </p:sp>
      <p:pic>
        <p:nvPicPr>
          <p:cNvPr id="2097166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6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УЧАСТИЕ В НАУЧНО-ПРАКТИЧЕСКИХ КОНФЕРЕНЦИЯХ</a:t>
            </a:r>
            <a:endParaRPr dirty="0"/>
          </a:p>
        </p:txBody>
      </p:sp>
      <p:sp>
        <p:nvSpPr>
          <p:cNvPr id="104867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67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67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680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681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354488"/>
              </p:ext>
            </p:extLst>
          </p:nvPr>
        </p:nvGraphicFramePr>
        <p:xfrm>
          <a:off x="195263" y="2813050"/>
          <a:ext cx="11798300" cy="243322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⁠⁠Статья «ОСОБЕННОСТИ ЯЗЫКА И СТИЛЯ ПРОИЗВЕДЕНИЙ ШЕЙХИ </a:t>
                      </a:r>
                      <a:r>
                        <a:rPr lang="ru-RU" sz="14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АРСАНУКАЕВА</a:t>
                      </a: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» 2024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Арсакаева Х.С.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⁠Статья «ЛИНГВИСТИКА И </a:t>
                      </a:r>
                      <a:r>
                        <a:rPr lang="ru-RU" sz="14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МЕЖКУЛЬТУРНАЯ</a:t>
                      </a: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 КОММУНИКАЦИЯ» 2025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Арсакаева Х.С.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  <a:endParaRPr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⁠Статья «</a:t>
                      </a:r>
                      <a:r>
                        <a:rPr lang="ru-RU" sz="14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ЭТНОКУЛЬТУРНАЯ</a:t>
                      </a: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 СПЕЦИФИКА КОНЦЕПТА </a:t>
                      </a:r>
                      <a:r>
                        <a:rPr lang="ru-RU" sz="14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ДОТТАГ1АЛЛА</a:t>
                      </a: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 (ДРУЖБА) В ЧЕЧЕНСКОЙ </a:t>
                      </a:r>
                      <a:r>
                        <a:rPr lang="ru-RU" sz="14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ЛИНГВОКУЛЬТУРЕ</a:t>
                      </a: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». 2025</a:t>
                      </a: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Арсакаева Х.С.</a:t>
                      </a: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246793"/>
                  </a:ext>
                </a:extLst>
              </a:tr>
            </a:tbl>
          </a:graphicData>
        </a:graphic>
      </p:graphicFrame>
      <p:sp>
        <p:nvSpPr>
          <p:cNvPr id="104868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dirty="0"/>
          </a:p>
        </p:txBody>
      </p:sp>
      <p:pic>
        <p:nvPicPr>
          <p:cNvPr id="2097167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3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УЧАСТИЕ В НАУЧНО-ПРАКТИЧЕСКИХ КОНФЕРЕНЦИЯХ</a:t>
            </a:r>
            <a:endParaRPr dirty="0"/>
          </a:p>
        </p:txBody>
      </p:sp>
      <p:sp>
        <p:nvSpPr>
          <p:cNvPr id="104868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68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68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graphicFrame>
        <p:nvGraphicFramePr>
          <p:cNvPr id="4194316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8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dirty="0"/>
          </a:p>
        </p:txBody>
      </p:sp>
      <p:pic>
        <p:nvPicPr>
          <p:cNvPr id="209716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39652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68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69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69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692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693" name="TextBox 7"/>
          <p:cNvSpPr/>
          <p:nvPr/>
        </p:nvSpPr>
        <p:spPr bwMode="auto">
          <a:xfrm>
            <a:off x="385762" y="1828800"/>
            <a:ext cx="11426825" cy="8915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694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695" name="TextBox 12"/>
          <p:cNvSpPr/>
          <p:nvPr/>
        </p:nvSpPr>
        <p:spPr bwMode="auto">
          <a:xfrm>
            <a:off x="3690938" y="3297238"/>
            <a:ext cx="6012181" cy="1158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69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697" name="Прямоугольник 5"/>
          <p:cNvSpPr/>
          <p:nvPr/>
        </p:nvSpPr>
        <p:spPr bwMode="auto">
          <a:xfrm>
            <a:off x="195263" y="1682683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endParaRPr lang="ru-RU" sz="2000" dirty="0">
              <a:solidFill>
                <a:schemeClr val="lt1"/>
              </a:solidFill>
            </a:endParaRPr>
          </a:p>
        </p:txBody>
      </p:sp>
      <p:sp>
        <p:nvSpPr>
          <p:cNvPr id="1048698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endParaRPr lang="ru-RU" sz="2000" dirty="0">
              <a:solidFill>
                <a:schemeClr val="lt1"/>
              </a:solidFill>
            </a:endParaRPr>
          </a:p>
        </p:txBody>
      </p:sp>
      <p:sp>
        <p:nvSpPr>
          <p:cNvPr id="1048699" name="Прямоугольник 5"/>
          <p:cNvSpPr/>
          <p:nvPr/>
        </p:nvSpPr>
        <p:spPr bwMode="auto">
          <a:xfrm>
            <a:off x="195263" y="3734791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1048700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1048701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endParaRPr lang="ru-RU" dirty="0">
              <a:solidFill>
                <a:schemeClr val="lt1"/>
              </a:solidFill>
            </a:endParaRPr>
          </a:p>
        </p:txBody>
      </p:sp>
      <p:pic>
        <p:nvPicPr>
          <p:cNvPr id="209717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565</Words>
  <Application>Microsoft Office PowerPoint</Application>
  <PresentationFormat>Широкоэкранный</PresentationFormat>
  <Paragraphs>205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Презентация PowerPoint</vt:lpstr>
      <vt:lpstr>                             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Карина Шидаева</cp:lastModifiedBy>
  <cp:revision>11</cp:revision>
  <dcterms:created xsi:type="dcterms:W3CDTF">2017-02-18T01:33:13Z</dcterms:created>
  <dcterms:modified xsi:type="dcterms:W3CDTF">2026-10-16T11:47:38Z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94187746881d4062be367ee4b56f77d9</vt:lpwstr>
  </property>
</Properties>
</file>