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512510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Темирсултанов</a:t>
            </a:r>
            <a:r>
              <a:rPr lang="ru-RU" sz="2800" dirty="0"/>
              <a:t> </a:t>
            </a:r>
            <a:r>
              <a:rPr lang="ru-RU" sz="2800" dirty="0" err="1"/>
              <a:t>Дукваха</a:t>
            </a:r>
            <a:r>
              <a:rPr lang="ru-RU" sz="2800" dirty="0"/>
              <a:t> </a:t>
            </a:r>
            <a:r>
              <a:rPr lang="ru-RU" sz="2800" dirty="0" err="1"/>
              <a:t>Рамзанович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AA2C27-F9E3-9125-FC1C-12D48B9629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395" r="21053"/>
          <a:stretch>
            <a:fillRect/>
          </a:stretch>
        </p:blipFill>
        <p:spPr>
          <a:xfrm>
            <a:off x="573407" y="3271831"/>
            <a:ext cx="2108765" cy="26369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59844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650898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конкурентоспособности товаров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Учет факторов риска и инфляции в процессе установления цен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832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2026-10-12T21:23:52Z</dcterms:modified>
  <dc:identifier/>
  <dc:language/>
  <cp:version/>
</cp:coreProperties>
</file>