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584518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Товсултанов</a:t>
            </a:r>
            <a:r>
              <a:rPr lang="ru-RU" sz="2800" dirty="0"/>
              <a:t> Юсуп Абдул-</a:t>
            </a:r>
            <a:r>
              <a:rPr lang="ru-RU" sz="2800" dirty="0" err="1"/>
              <a:t>Межидович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DCC5EF-21F7-D482-FE99-4954E0EF4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34" y="3226827"/>
            <a:ext cx="2314575" cy="27717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8703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01809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765126"/>
              </p:ext>
            </p:extLst>
          </p:nvPr>
        </p:nvGraphicFramePr>
        <p:xfrm>
          <a:off x="239712" y="1770361"/>
          <a:ext cx="11712575" cy="2818278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Концепция жизненного цикла товара и ее использование в маркетинговой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Цена как экономический инструмент управления хозяйственной деятельностью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835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56</cp:revision>
  <dcterms:created xsi:type="dcterms:W3CDTF">2017-02-20T01:33:13Z</dcterms:created>
  <dcterms:modified xsi:type="dcterms:W3CDTF">2026-10-12T21:30:24Z</dcterms:modified>
  <dc:identifier/>
  <dc:language/>
  <cp:version/>
</cp:coreProperties>
</file>