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100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Темирбулатов Анзор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Абдулсаидович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440400"/>
              </p:ext>
            </p:extLst>
          </p:nvPr>
        </p:nvGraphicFramePr>
        <p:xfrm>
          <a:off x="586444" y="1991750"/>
          <a:ext cx="10040814" cy="4728289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Общественный проект "Обучение служением"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536201" y="15367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398474"/>
              </p:ext>
            </p:extLst>
          </p:nvPr>
        </p:nvGraphicFramePr>
        <p:xfrm>
          <a:off x="694646" y="2056635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694646" y="1585695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913698"/>
              </p:ext>
            </p:extLst>
          </p:nvPr>
        </p:nvGraphicFramePr>
        <p:xfrm>
          <a:off x="239712" y="2059584"/>
          <a:ext cx="11712576" cy="444968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ru-RU" sz="18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79376" y="1585695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405255"/>
              </p:ext>
            </p:extLst>
          </p:nvPr>
        </p:nvGraphicFramePr>
        <p:xfrm>
          <a:off x="239712" y="2083832"/>
          <a:ext cx="11712575" cy="460208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ru-RU" sz="18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79376" y="1585695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85343"/>
              </p:ext>
            </p:extLst>
          </p:nvPr>
        </p:nvGraphicFramePr>
        <p:xfrm>
          <a:off x="239712" y="1923604"/>
          <a:ext cx="11712575" cy="4861262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Инженерная и компьютерная графика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построения инфокоммуникационных систем и сетей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Вычислительные системы, сети и телекоммуникации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Аппаратные и программные методы и средства обеспечения ИБ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Направляющие системы и линии связи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Схемотехника телекоммуникационных устройств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04077" y="1499934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596398"/>
              </p:ext>
            </p:extLst>
          </p:nvPr>
        </p:nvGraphicFramePr>
        <p:xfrm>
          <a:off x="191344" y="1910624"/>
          <a:ext cx="11712575" cy="4861262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построения инфокоммуникационных систем и сетей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Мультисервисные сети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и системы радиосвязи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Нормативно-правовая база деятельности в деятельности ИКТ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Метрология, стандартизация и сертификация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8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ctr">
                        <a:spcBef>
                          <a:spcPts val="750"/>
                        </a:spcBef>
                        <a:spcAft>
                          <a:spcPts val="2250"/>
                        </a:spcAft>
                        <a:buNone/>
                      </a:pPr>
                      <a:r>
                        <a:rPr lang="ru-RU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Вычислительные системы, сети и телекоммуникации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04077" y="1486238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810840"/>
              </p:ext>
            </p:extLst>
          </p:nvPr>
        </p:nvGraphicFramePr>
        <p:xfrm>
          <a:off x="239712" y="1998218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 сотовой телефонной связи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Администрирование в инфокоммуникационных системах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 транспортных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597817" y="1555012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581550"/>
              </p:ext>
            </p:extLst>
          </p:nvPr>
        </p:nvGraphicFramePr>
        <p:xfrm>
          <a:off x="239712" y="198884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Администрирование системы защиты информации ViPNet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Мультисервисные сети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597817" y="1508593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</TotalTime>
  <Words>628</Words>
  <Application>Microsoft Office PowerPoint</Application>
  <DocSecurity>0</DocSecurity>
  <PresentationFormat>Широкоэкранный</PresentationFormat>
  <Paragraphs>260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Анзор Темирбулатов</cp:lastModifiedBy>
  <cp:revision>83</cp:revision>
  <dcterms:created xsi:type="dcterms:W3CDTF">2017-02-20T01:33:13Z</dcterms:created>
  <dcterms:modified xsi:type="dcterms:W3CDTF">2026-10-04T12:32:53Z</dcterms:modified>
  <dc:identifier/>
  <dc:language/>
  <cp:version/>
</cp:coreProperties>
</file>