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Озиев Усман </a:t>
            </a:r>
            <a:r>
              <a:rPr lang="ru-RU" sz="2800" dirty="0" err="1"/>
              <a:t>Шахидович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54457" y="4389334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11A1DF-E2EE-A516-7F4F-27E498FBCB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268"/>
          <a:stretch>
            <a:fillRect/>
          </a:stretch>
        </p:blipFill>
        <p:spPr>
          <a:xfrm>
            <a:off x="583814" y="3309442"/>
            <a:ext cx="2091415" cy="28529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488056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78787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31173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9626620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396449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628330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389334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Маркировка в товарной политике организации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ценообразования в различных отраслях народного хозяйства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3066</TotalTime>
  <Words>832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58</cp:revision>
  <dcterms:created xsi:type="dcterms:W3CDTF">2017-02-20T01:33:13Z</dcterms:created>
  <dcterms:modified xsi:type="dcterms:W3CDTF">2026-10-12T21:02:33Z</dcterms:modified>
  <dc:identifier/>
  <dc:language/>
  <cp:version/>
</cp:coreProperties>
</file>