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/>
              <a:t>Саидов Рамзан Исаевич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6D7049-E075-8734-E3DE-F7985986571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30" t="14706" r="9726" b="9973"/>
          <a:stretch>
            <a:fillRect/>
          </a:stretch>
        </p:blipFill>
        <p:spPr>
          <a:xfrm>
            <a:off x="623392" y="3271831"/>
            <a:ext cx="2160240" cy="27843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85529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292982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Мотивы поведения потребителей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Роль биржевых цен в российской экономике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828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2026-10-12T21:41:46Z</dcterms:modified>
  <dc:identifier/>
  <dc:language/>
  <cp:version/>
</cp:coreProperties>
</file>