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7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81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5" name="Rectangle 2"/>
          <p:cNvSpPr>
            <a:spLocks noGrp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6" name="Rectangle 3"/>
          <p:cNvSpPr>
            <a:spLocks noGrp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7" name="Rectangle 4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788" name="Rectangle 5"/>
          <p:cNvSpPr>
            <a:spLocks noGrp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9" name="Rectangle 6"/>
          <p:cNvSpPr>
            <a:spLocks noGrp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0" name="Rectangle 7"/>
          <p:cNvSpPr>
            <a:spLocks noGrp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 hasCustomPrompt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06.10.2026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1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06.10.2026</a:t>
            </a:fld>
            <a:endParaRPr lang="ru-RU"/>
          </a:p>
        </p:txBody>
      </p:sp>
      <p:sp>
        <p:nvSpPr>
          <p:cNvPr id="104876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5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6" name="Содержимое 2"/>
          <p:cNvSpPr>
            <a:spLocks noGrp="1"/>
          </p:cNvSpPr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Содержимое 3"/>
          <p:cNvSpPr>
            <a:spLocks noGrp="1"/>
          </p:cNvSpPr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06.10.2026</a:t>
            </a:fld>
            <a:endParaRPr lang="ru-RU"/>
          </a:p>
        </p:txBody>
      </p:sp>
      <p:sp>
        <p:nvSpPr>
          <p:cNvPr id="104876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1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2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3" name="Текст 3"/>
          <p:cNvSpPr>
            <a:spLocks noGrp="1"/>
          </p:cNvSpPr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4" name="Содержимое 4"/>
          <p:cNvSpPr>
            <a:spLocks noGrp="1"/>
          </p:cNvSpPr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5" name="Содержимое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06.10.2026</a:t>
            </a:fld>
            <a:endParaRPr lang="ru-RU"/>
          </a:p>
        </p:txBody>
      </p:sp>
      <p:sp>
        <p:nvSpPr>
          <p:cNvPr id="104877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06.10.2026</a:t>
            </a:fld>
            <a:endParaRPr lang="ru-RU"/>
          </a:p>
        </p:txBody>
      </p:sp>
      <p:sp>
        <p:nvSpPr>
          <p:cNvPr id="104873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1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06.10.2026</a:t>
            </a:fld>
            <a:endParaRPr lang="ru-RU"/>
          </a:p>
        </p:txBody>
      </p:sp>
      <p:sp>
        <p:nvSpPr>
          <p:cNvPr id="1048612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3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9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0" name="Текст 2"/>
          <p:cNvSpPr>
            <a:spLocks noGrp="1"/>
          </p:cNvSpPr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1" name="Содержимое 3"/>
          <p:cNvSpPr>
            <a:spLocks noGrp="1"/>
          </p:cNvSpPr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06.10.2026</a:t>
            </a:fld>
            <a:endParaRPr lang="ru-RU"/>
          </a:p>
        </p:txBody>
      </p:sp>
      <p:sp>
        <p:nvSpPr>
          <p:cNvPr id="104878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6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7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8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9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0" name="Текст 3"/>
          <p:cNvSpPr>
            <a:spLocks noGrp="1"/>
          </p:cNvSpPr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1" name="Рисунок 2"/>
          <p:cNvSpPr>
            <a:spLocks noGrp="1"/>
          </p:cNvSpPr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2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06.10.2026</a:t>
            </a:fld>
            <a:endParaRPr lang="ru-RU"/>
          </a:p>
        </p:txBody>
      </p:sp>
      <p:sp>
        <p:nvSpPr>
          <p:cNvPr id="1048753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4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5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6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06.10.2026</a:t>
            </a:fld>
            <a:endParaRPr lang="ru-RU"/>
          </a:p>
        </p:txBody>
      </p:sp>
      <p:sp>
        <p:nvSpPr>
          <p:cNvPr id="104875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0" name="Вертикальный заголовок 1"/>
          <p:cNvSpPr>
            <a:spLocks noGrp="1"/>
          </p:cNvSpPr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06.10.2026</a:t>
            </a:fld>
            <a:endParaRPr lang="ru-RU"/>
          </a:p>
        </p:txBody>
      </p:sp>
      <p:sp>
        <p:nvSpPr>
          <p:cNvPr id="104874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fld id="{4AC5096A-3418-435F-BE8A-87F96147B27F}" type="datetimeFigureOut">
              <a:rPr lang="ru-RU"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140926" y="284493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&lt;&lt;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Чеченский государственный университет им. А.А.Кадырова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&gt;&gt;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658382" y="1662689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Факультет географии и геоэкологии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4114" y="3523129"/>
            <a:ext cx="6680813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dirty="0" err="1">
                <a:latin typeface="Helvetica" pitchFamily="2" charset="0"/>
              </a:rPr>
              <a:t>Тесаев</a:t>
            </a:r>
            <a:r>
              <a:rPr lang="ru-RU" dirty="0">
                <a:latin typeface="Helvetica" pitchFamily="2" charset="0"/>
              </a:rPr>
              <a:t> </a:t>
            </a:r>
            <a:r>
              <a:rPr lang="ru-RU" dirty="0" err="1">
                <a:latin typeface="Helvetica" pitchFamily="2" charset="0"/>
              </a:rPr>
              <a:t>Мухьаммад</a:t>
            </a:r>
            <a:r>
              <a:rPr lang="ru-RU" dirty="0">
                <a:latin typeface="Helvetica" pitchFamily="2" charset="0"/>
              </a:rPr>
              <a:t> Магомед-</a:t>
            </a:r>
            <a:r>
              <a:rPr lang="ru-RU" dirty="0" err="1">
                <a:latin typeface="Helvetica" pitchFamily="2" charset="0"/>
              </a:rPr>
              <a:t>Салахович</a:t>
            </a:r>
            <a:endParaRPr lang="ru-RU" dirty="0">
              <a:effectLst/>
              <a:latin typeface="Helvetica" pitchFamily="2" charset="0"/>
            </a:endParaRPr>
          </a:p>
          <a:p>
            <a:pPr>
              <a:defRPr/>
            </a:pPr>
            <a:endParaRPr lang="ru-RU" dirty="0">
              <a:effectLst/>
              <a:latin typeface="Helvetica" pitchFamily="2" charset="0"/>
            </a:endParaRPr>
          </a:p>
          <a:p>
            <a:pPr>
              <a:defRPr/>
            </a:pP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852166" y="4169512"/>
            <a:ext cx="757675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</a:rPr>
              <a:t>Форма обучения:  </a:t>
            </a:r>
            <a:r>
              <a:rPr lang="ru-RU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291360" y="4558894"/>
            <a:ext cx="9004473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</a:rPr>
              <a:t>Направление подготовки: 43.03.01 Сервис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74114" y="4986368"/>
            <a:ext cx="6856946" cy="12592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Сервис на предприятиях гостиничной индустрии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08E5BC4-8AEE-81E1-102D-A565335D0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445" y="3212104"/>
            <a:ext cx="2207275" cy="256080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52EAAB-A896-48AA-8AEE-541815B8D4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755" y="3103594"/>
            <a:ext cx="2615411" cy="3279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04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charset="0"/>
                <a:cs typeface="Arial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09. 08.2023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93/06/19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4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15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6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20" name="Прямоугольник 10"/>
          <p:cNvSpPr/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1061236" y="1852494"/>
          <a:ext cx="10069504" cy="4906809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Сервисная</a:t>
                      </a: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 деятельность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Введение в специальность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История туризма и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Русский язык и культура речи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Российской государственности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Основы военной подготовки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dirty="0">
                          <a:effectLst/>
                          <a:latin typeface="Helvetica" pitchFamily="2" charset="0"/>
                        </a:rPr>
                        <a:t>Индустрия гостеприимства</a:t>
                      </a:r>
                      <a:endParaRPr lang="ru-RU" sz="1200" dirty="0">
                        <a:effectLst/>
                        <a:latin typeface="Helvetica" pitchFamily="2" charset="0"/>
                      </a:endParaRPr>
                    </a:p>
                    <a:p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25" name="TextBox 14"/>
          <p:cNvSpPr/>
          <p:nvPr/>
        </p:nvSpPr>
        <p:spPr bwMode="auto">
          <a:xfrm>
            <a:off x="554977" y="148113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6" name="Прямоугольник 2"/>
          <p:cNvSpPr/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2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20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2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России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UICTFontTextStyleBody"/>
                        </a:rPr>
                        <a:t>зачтено</a:t>
                      </a:r>
                      <a:endParaRPr lang="ru-RU" sz="1400" dirty="0">
                        <a:effectLst/>
                        <a:latin typeface=".AppleSystemUIFont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 err="1">
                          <a:effectLst/>
                          <a:latin typeface="Helvetica" pitchFamily="2" charset="0"/>
                        </a:rPr>
                        <a:t>Информатика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b="0" i="0" dirty="0">
                          <a:effectLst/>
                          <a:latin typeface="UICTFontTextStyleBody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Безопасность жизнедеятельности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Правоведение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Стандартизация и сертификация услуг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effectLst/>
                          <a:latin typeface=".AppleSystemUIFont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История Чеченской Республики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Чеченский 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793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Ознакомительная практика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3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30" name="TextBox 14"/>
          <p:cNvSpPr/>
          <p:nvPr/>
        </p:nvSpPr>
        <p:spPr bwMode="auto">
          <a:xfrm>
            <a:off x="13744" y="96135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4"/>
          <p:cNvSpPr/>
          <p:nvPr/>
        </p:nvSpPr>
        <p:spPr bwMode="auto">
          <a:xfrm>
            <a:off x="2224753" y="281013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43649" y="1966085"/>
          <a:ext cx="11712575" cy="39010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обслуживания лиц с ограниченными возможностями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Организация деятельности предприятий сервиса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Физическая культура и спорт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Экономика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96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zh-CN" altLang="en-US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Современные концепции организации гостиничной инфраструктуры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7.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Helvetica" pitchFamily="2" charset="0"/>
                        </a:rPr>
                        <a:t>Материаловедение в гостиничной индустрии</a:t>
                      </a:r>
                      <a:endParaRPr lang="ru-RU" sz="1400" dirty="0">
                        <a:effectLst/>
                        <a:latin typeface="Helvetica" pitchFamily="2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41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zh-CN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600">
                          <a:solidFill>
                            <a:srgbClr val="0070C0"/>
                          </a:solidFill>
                        </a:rPr>
                        <a:t>9.</a:t>
                      </a:r>
                      <a:endParaRPr lang="ru-RU" altLang="en-US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altLang="en-US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35" name="TextBox 14"/>
          <p:cNvSpPr/>
          <p:nvPr/>
        </p:nvSpPr>
        <p:spPr bwMode="auto">
          <a:xfrm>
            <a:off x="441974" y="150996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6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2256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семестр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4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Стандарты обслуживания в туризме и гостеприимстве</a:t>
                      </a:r>
                      <a:endParaRPr lang="ru-RU" sz="1400" b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b="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безопасности в туризме и гостеприимстве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Система классификации гостиниц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4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239712" y="2086241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семестр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Проектирование и разработка стандартов обслуживания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Технологии разработки гостиничного продукта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Производственная практика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4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6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8" name="Прямоугольник 4"/>
          <p:cNvSpPr/>
          <p:nvPr/>
        </p:nvSpPr>
        <p:spPr bwMode="auto">
          <a:xfrm>
            <a:off x="2516188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81914" y="1829619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семестр</a:t>
                      </a:r>
                      <a:endParaRPr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x-none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Управление персоналом предприятия индустрии гостеприимства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Продвижение и реализация гостиничного продукта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предоставления фитнес-услуг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Здания и инженерные системы гостиниц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0" name="TextBox 14"/>
          <p:cNvSpPr/>
          <p:nvPr/>
        </p:nvSpPr>
        <p:spPr bwMode="auto">
          <a:xfrm>
            <a:off x="597817" y="1457878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Прямоугольник 2"/>
          <p:cNvSpPr/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371286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№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семестр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обслуживания бизнес-туристов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предприятий питания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АСУ в </a:t>
                      </a:r>
                      <a:r>
                        <a:rPr lang="ru-RU" sz="1400" b="0" i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гостинично-ресторанном</a:t>
                      </a: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бизнесе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Методика </a:t>
                      </a:r>
                      <a:r>
                        <a:rPr lang="ru-RU" sz="1400" b="0" i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подготовки ВКР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55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5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328614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4866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1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6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8039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algn="ctr"/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−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5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6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0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1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2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3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5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7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5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9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0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4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6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8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7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1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6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7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28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9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3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2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bekmurzaeva.s@icloud.com</cp:lastModifiedBy>
  <cp:revision>7</cp:revision>
  <dcterms:created xsi:type="dcterms:W3CDTF">1900-01-01T00:00:00Z</dcterms:created>
  <dcterms:modified xsi:type="dcterms:W3CDTF">2026-10-06T18:14:38Z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49E36DE85430AF45F8B9C46A14A5393C_33</vt:lpwstr>
  </property>
  <property fmtid="{D5CDD505-2E9C-101B-9397-08002B2CF9AE}" pid="3" name="KSOProductBuildVer">
    <vt:lpwstr>2052-26.9.2</vt:lpwstr>
  </property>
</Properties>
</file>