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17DA77-6CB0-4003-B13D-522B972BE3E0}" v="14" dt="2026-10-04T14:25:17.6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/>
                <a:cs typeface="Times New Roman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/>
                <a:cs typeface="Times New Roman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/>
                <a:cs typeface="Times New Roman"/>
              </a:rPr>
              <a:t>Осуруев</a:t>
            </a:r>
            <a:r>
              <a:rPr lang="ru-RU" sz="2800" dirty="0">
                <a:solidFill>
                  <a:schemeClr val="bg1"/>
                </a:solidFill>
                <a:latin typeface="Times New Roman"/>
                <a:cs typeface="Times New Roman"/>
              </a:rPr>
              <a:t> Хусайн </a:t>
            </a:r>
            <a:r>
              <a:rPr lang="ru-RU" sz="2800" dirty="0" err="1">
                <a:solidFill>
                  <a:schemeClr val="bg1"/>
                </a:solidFill>
                <a:latin typeface="Times New Roman"/>
                <a:cs typeface="Times New Roman"/>
              </a:rPr>
              <a:t>Жабраилович</a:t>
            </a: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Widescreen</PresentationFormat>
  <Paragraphs>264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Поток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Yakha Islamova</cp:lastModifiedBy>
  <cp:revision>83</cp:revision>
  <dcterms:created xsi:type="dcterms:W3CDTF">2017-02-20T01:33:13Z</dcterms:created>
  <dcterms:modified xsi:type="dcterms:W3CDTF">2026-10-04T14:27:41Z</dcterms:modified>
  <dc:identifier/>
  <dc:language/>
  <cp:version/>
</cp:coreProperties>
</file>