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5929F-E2B9-4B35-8094-0ADD77A043B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665E4-4E49-4E12-8052-B84C29231F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042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665E4-4E49-4E12-8052-B84C29231F9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28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Магомадов Магомед </a:t>
            </a:r>
            <a:r>
              <a:rPr lang="ru-RU" sz="2800" dirty="0" err="1"/>
              <a:t>Аднанович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78BC24-C320-5EB2-FB50-72297BF4A5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19" t="18315" r="13601" b="20600"/>
          <a:stretch>
            <a:fillRect/>
          </a:stretch>
        </p:blipFill>
        <p:spPr>
          <a:xfrm>
            <a:off x="335361" y="3171877"/>
            <a:ext cx="2428191" cy="27551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77063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737207"/>
              </p:ext>
            </p:extLst>
          </p:nvPr>
        </p:nvGraphicFramePr>
        <p:xfrm>
          <a:off x="239712" y="1770361"/>
          <a:ext cx="11712575" cy="26210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Товарная политика организации и механизм ее формирования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826</Words>
  <Application>Microsoft Office PowerPoint</Application>
  <DocSecurity>0</DocSecurity>
  <PresentationFormat>Широкоэкранный</PresentationFormat>
  <Paragraphs>319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2026-10-12T20:30:37Z</dcterms:modified>
  <dc:identifier/>
  <dc:language/>
  <cp:version/>
</cp:coreProperties>
</file>