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 type="screen4x3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>
      <a:defRPr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>
      <a:defRPr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>
      <a:defRPr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>
      <a:defRPr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/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/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/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/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/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/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/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/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/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/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/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/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/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/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/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/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/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ru-RU" sz="3200" b="1" dirty="0" smtClean="0"/>
              <a:t>ФГБОУ </a:t>
            </a:r>
            <a:r>
              <a:rPr lang="ru-RU" sz="3200" b="1" dirty="0"/>
              <a:t>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200" dirty="0" smtClean="0">
                <a:latin typeface="Times New Roman" panose="02020603050405020304"/>
                <a:ea typeface="Arial" panose="020B0604020202020204" pitchFamily="34" charset="0"/>
                <a:cs typeface="Times New Roman" panose="02020603050405020304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 panose="020B0903020102020204"/>
              </a:rPr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 smtClean="0"/>
              <a:t>:</a:t>
            </a:r>
            <a:r>
              <a:rPr lang="ru-RU" altLang="en-US" sz="2800" dirty="0" smtClean="0"/>
              <a:t> </a:t>
            </a:r>
            <a:r>
              <a:rPr lang="x-none" altLang="en-US" sz="2800" dirty="0" smtClean="0"/>
              <a:t>М</a:t>
            </a:r>
            <a:r>
              <a:rPr lang="ru-RU" altLang="x-none" sz="2800" dirty="0" smtClean="0"/>
              <a:t>ежидова Ясина Хамзатовна</a:t>
            </a:r>
            <a:endParaRPr lang="ru-RU" altLang="x-none" sz="2800" dirty="0" smtClean="0"/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dirty="0" smtClean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93992" y="2085967"/>
          <a:ext cx="10069504" cy="4410221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п</a:t>
                      </a:r>
                      <a:endParaRPr lang="x-none" altLang="ru-RU" sz="1400" baseline="0" dirty="0" err="1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Правоведение 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Мед.информатика 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Физ.культура 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Иностранный язык 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Химия общая 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ОРГ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Латинский язык 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Лекарственные растения 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10.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11.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12.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НВП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Биоэтика 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Биология 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Норм.анатомия 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310" y="208596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Физ.культура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Гистология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anose="02020603050405020304"/>
                          <a:cs typeface="Times New Roman" panose="02020603050405020304"/>
                        </a:rPr>
                        <a:t>Иностранный язык</a:t>
                      </a:r>
                      <a:endParaRPr lang="x-none" altLang="ru-RU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dirty="0"/>
                        <a:t>зачтено</a:t>
                      </a:r>
                      <a:endParaRPr lang="x-none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Экономика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История 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Биорг.химия 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Латинский язык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Физика,Математика 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Анатомия 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Биология 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 panose="02020603050405020304"/>
                          <a:cs typeface="Times New Roman" panose="02020603050405020304"/>
                        </a:rPr>
                        <a:t>Философия</a:t>
                      </a:r>
                      <a:endParaRPr lang="x-none" alt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 panose="02020603050405020304"/>
                          <a:cs typeface="Times New Roman" panose="02020603050405020304"/>
                        </a:rPr>
                        <a:t>Физ.культура</a:t>
                      </a:r>
                      <a:endParaRPr lang="x-none" alt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 panose="02020603050405020304"/>
                          <a:cs typeface="Times New Roman" panose="02020603050405020304"/>
                        </a:rPr>
                        <a:t>Психология и педагогика</a:t>
                      </a:r>
                      <a:endParaRPr lang="x-none" alt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История медицины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Молек.биология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Норм.физиология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Чеченский язык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ea typeface="Arial" panose="020B0604020202020204" pitchFamily="34" charset="0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ea typeface="Arial" panose="020B0604020202020204" pitchFamily="34" charset="0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Биол.химия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Общий уход за больными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                                              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Анатомия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                                                </a:t>
                      </a:r>
                      <a:r>
                        <a:rPr lang="ru-RU" alt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lang="ru-RU" alt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отл</a:t>
                      </a: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Гистология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3(уд)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 panose="02020603050405020304"/>
                          <a:cs typeface="Times New Roman" panose="02020603050405020304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 panose="02020603050405020304"/>
                          <a:cs typeface="Times New Roman" panose="02020603050405020304"/>
                        </a:rPr>
                        <a:t>Гигиена</a:t>
                      </a:r>
                      <a:endParaRPr lang="x-none" alt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 panose="02020603050405020304"/>
                          <a:cs typeface="Times New Roman" panose="02020603050405020304"/>
                        </a:rPr>
                        <a:t>Пат.анатомия</a:t>
                      </a:r>
                      <a:endParaRPr lang="x-none" alt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История ЧР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Микробиология 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Общий уход за хир.больными 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Норм.физиология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x-none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ea typeface="Arial" panose="020B0604020202020204" pitchFamily="34" charset="0"/>
                          <a:cs typeface="Times New Roman" panose="02020603050405020304"/>
                        </a:rPr>
                        <a:t>5</a:t>
                      </a: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ea typeface="Arial" panose="020B0604020202020204" pitchFamily="34" charset="0"/>
                          <a:cs typeface="Times New Roman" panose="02020603050405020304"/>
                        </a:rPr>
                        <a:t>(</a:t>
                      </a:r>
                      <a:r>
                        <a:rPr lang="ru-RU" altLang="x-none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ea typeface="Arial" panose="020B0604020202020204" pitchFamily="34" charset="0"/>
                          <a:cs typeface="Times New Roman" panose="02020603050405020304"/>
                        </a:rPr>
                        <a:t>отл</a:t>
                      </a: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ea typeface="Arial" panose="020B0604020202020204" pitchFamily="34" charset="0"/>
                          <a:cs typeface="Times New Roman" panose="02020603050405020304"/>
                        </a:rPr>
                        <a:t>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ea typeface="Arial" panose="020B0604020202020204" pitchFamily="34" charset="0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Биол.химия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x-none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lang="ru-RU" altLang="x-none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отл</a:t>
                      </a: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 panose="02020603050405020304"/>
                          <a:cs typeface="Times New Roman" panose="02020603050405020304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 panose="02020603050405020304"/>
                          <a:cs typeface="Times New Roman" panose="02020603050405020304"/>
                        </a:rPr>
                        <a:t>Иммунология</a:t>
                      </a:r>
                      <a:endParaRPr lang="x-none" alt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 panose="02020603050405020304"/>
                          <a:cs typeface="Times New Roman" panose="02020603050405020304"/>
                        </a:rPr>
                        <a:t>Патофизиология </a:t>
                      </a:r>
                      <a:endParaRPr lang="x-none" alt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Общая хирургия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Фармакология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Пропед.детских болезней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Пропед.внут.заболеваний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ea typeface="Arial" panose="020B0604020202020204" pitchFamily="34" charset="0"/>
                          <a:cs typeface="Times New Roman" panose="02020603050405020304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ea typeface="Arial" panose="020B0604020202020204" pitchFamily="34" charset="0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Гигиена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x-none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4</a:t>
                      </a: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lang="ru-RU" altLang="x-none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хор</a:t>
                      </a: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Микробиология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Пат.анатомия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030" y="2085975"/>
          <a:ext cx="10582910" cy="4253230"/>
        </p:xfrm>
        <a:graphic>
          <a:graphicData uri="http://schemas.openxmlformats.org/drawingml/2006/table">
            <a:tbl>
              <a:tblPr/>
              <a:tblGrid>
                <a:gridCol w="936625"/>
                <a:gridCol w="5276850"/>
                <a:gridCol w="436943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 panose="02020603050405020304"/>
                          <a:cs typeface="Times New Roman" panose="02020603050405020304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 panose="02020603050405020304"/>
                          <a:cs typeface="Times New Roman" panose="02020603050405020304"/>
                        </a:rPr>
                        <a:t>Топ.анатомия</a:t>
                      </a:r>
                      <a:endParaRPr lang="x-none" alt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 panose="02020603050405020304"/>
                          <a:cs typeface="Times New Roman" panose="02020603050405020304"/>
                        </a:rPr>
                        <a:t>Биохимия обмена в-в</a:t>
                      </a:r>
                      <a:endParaRPr lang="x-none" alt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ОФЗД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зачтено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Пропед.внут.заболеваний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x-none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4</a:t>
                      </a: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lang="ru-RU" altLang="x-none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хор</a:t>
                      </a: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Патофизиология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x-none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lang="ru-RU" altLang="x-none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отл</a:t>
                      </a: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Пропед.детских болезней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x-none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ea typeface="Arial" panose="020B0604020202020204" pitchFamily="34" charset="0"/>
                          <a:cs typeface="Times New Roman" panose="02020603050405020304"/>
                        </a:rPr>
                        <a:t>4</a:t>
                      </a: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ea typeface="Arial" panose="020B0604020202020204" pitchFamily="34" charset="0"/>
                          <a:cs typeface="Times New Roman" panose="02020603050405020304"/>
                        </a:rPr>
                        <a:t>(</a:t>
                      </a:r>
                      <a:r>
                        <a:rPr lang="ru-RU" altLang="x-none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ea typeface="Arial" panose="020B0604020202020204" pitchFamily="34" charset="0"/>
                          <a:cs typeface="Times New Roman" panose="02020603050405020304"/>
                        </a:rPr>
                        <a:t>хор</a:t>
                      </a: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ea typeface="Arial" panose="020B0604020202020204" pitchFamily="34" charset="0"/>
                          <a:cs typeface="Times New Roman" panose="02020603050405020304"/>
                        </a:rPr>
                        <a:t>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ea typeface="Arial" panose="020B0604020202020204" pitchFamily="34" charset="0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Общая хирургия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Фармакология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 panose="02020603050405020304"/>
                          <a:cs typeface="Times New Roman" panose="02020603050405020304"/>
                        </a:rPr>
                        <a:t>                                           3(уд)</a:t>
                      </a:r>
                      <a:endParaRPr lang="x-none"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ea typeface="Arial" panose="020B0604020202020204" pitchFamily="34" charset="0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ea typeface="Arial" panose="020B0604020202020204" pitchFamily="34" charset="0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 pitchFamily="34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 pitchFamily="34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 pitchFamily="34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4197</Words>
  <Application>WPS Presentation</Application>
  <PresentationFormat>Широкоэкранный</PresentationFormat>
  <Paragraphs>656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SimSun</vt:lpstr>
      <vt:lpstr>Wingdings</vt:lpstr>
      <vt:lpstr>Calibri</vt:lpstr>
      <vt:lpstr>Wingdings 2</vt:lpstr>
      <vt:lpstr>Times New Roman</vt:lpstr>
      <vt:lpstr>Franklin Gothic Heavy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Хава</cp:lastModifiedBy>
  <cp:revision>54</cp:revision>
  <dcterms:created xsi:type="dcterms:W3CDTF">1900-01-01T00:00:00Z</dcterms:created>
  <dcterms:modified xsi:type="dcterms:W3CDTF">2026-10-17T17:18:26Z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AB71377124D64C90A518FA7066673022_13</vt:lpwstr>
  </property>
  <property fmtid="{D5CDD505-2E9C-101B-9397-08002B2CF9AE}" pid="3" name="KSOProductBuildVer">
    <vt:lpwstr>1049-12.1.0.28032</vt:lpwstr>
  </property>
</Properties>
</file>