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2800" b="1" dirty="0"/>
              <a:t>ФГБОУ ВО   </a:t>
            </a:r>
            <a:r>
              <a:rPr lang="en-US" sz="2800" b="1" dirty="0"/>
              <a:t>&lt;&lt;</a:t>
            </a:r>
            <a:r>
              <a:rPr lang="ru-RU" sz="2800" b="1" dirty="0"/>
              <a:t>Чеченский государственный университет им. А.А.Кадырова</a:t>
            </a:r>
            <a:r>
              <a:rPr lang="en-US" sz="2800" b="1" dirty="0"/>
              <a:t>&gt;&gt;</a:t>
            </a:r>
            <a:endParaRPr sz="2800"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783422" y="1595746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68422" y="3879758"/>
            <a:ext cx="7471981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Мадаева</a:t>
            </a:r>
            <a:r>
              <a:rPr lang="ru-RU" sz="2800" dirty="0"/>
              <a:t> </a:t>
            </a:r>
            <a:r>
              <a:rPr lang="ru-RU" sz="2800" dirty="0" err="1"/>
              <a:t>Имани</a:t>
            </a:r>
            <a:r>
              <a:rPr lang="ru-RU" sz="2800" dirty="0"/>
              <a:t> </a:t>
            </a:r>
            <a:r>
              <a:rPr lang="ru-RU" sz="2800" dirty="0" err="1"/>
              <a:t>Султановна</a:t>
            </a:r>
            <a:endParaRPr lang="ru-RU" sz="2800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11" name="AutoShape 2" descr="blob:https://web.whatsapp.com/8987a453-4569-492b-a924-170255e567e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F65DBF4-3EC0-9EA8-463D-7F7668FEBA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678" t="10081" r="16581" b="17779"/>
          <a:stretch>
            <a:fillRect/>
          </a:stretch>
        </p:blipFill>
        <p:spPr>
          <a:xfrm>
            <a:off x="798470" y="3297435"/>
            <a:ext cx="1944215" cy="26814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73135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606748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549307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315804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821300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56836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отлично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079383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8000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21955"/>
              </p:ext>
            </p:extLst>
          </p:nvPr>
        </p:nvGraphicFramePr>
        <p:xfrm>
          <a:off x="239712" y="1770361"/>
          <a:ext cx="11712575" cy="316971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Маркетинг как концепция рыночного управления организацией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Особенности ценообразования в рыночной экономике, трудности и проблемы переходного периода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3065</TotalTime>
  <Words>837</Words>
  <Application>Microsoft Office PowerPoint</Application>
  <DocSecurity>0</DocSecurity>
  <PresentationFormat>Широкоэкранный</PresentationFormat>
  <Paragraphs>321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56</cp:revision>
  <dcterms:created xsi:type="dcterms:W3CDTF">2017-02-20T01:33:13Z</dcterms:created>
  <dcterms:modified xsi:type="dcterms:W3CDTF">2026-10-12T20:27:40Z</dcterms:modified>
  <dc:identifier/>
  <dc:language/>
  <cp:version/>
</cp:coreProperties>
</file>